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notesMasterIdLst>
    <p:notesMasterId r:id="rId38"/>
  </p:notesMasterIdLst>
  <p:sldIdLst>
    <p:sldId id="1326" r:id="rId2"/>
    <p:sldId id="1386" r:id="rId3"/>
    <p:sldId id="1624" r:id="rId4"/>
    <p:sldId id="1625" r:id="rId5"/>
    <p:sldId id="1626" r:id="rId6"/>
    <p:sldId id="1592" r:id="rId7"/>
    <p:sldId id="1617" r:id="rId8"/>
    <p:sldId id="1604" r:id="rId9"/>
    <p:sldId id="1611" r:id="rId10"/>
    <p:sldId id="1605" r:id="rId11"/>
    <p:sldId id="1623" r:id="rId12"/>
    <p:sldId id="1615" r:id="rId13"/>
    <p:sldId id="1614" r:id="rId14"/>
    <p:sldId id="1613" r:id="rId15"/>
    <p:sldId id="1612" r:id="rId16"/>
    <p:sldId id="1619" r:id="rId17"/>
    <p:sldId id="1620" r:id="rId18"/>
    <p:sldId id="1618" r:id="rId19"/>
    <p:sldId id="1621" r:id="rId20"/>
    <p:sldId id="1597" r:id="rId21"/>
    <p:sldId id="1580" r:id="rId22"/>
    <p:sldId id="256" r:id="rId23"/>
    <p:sldId id="257" r:id="rId24"/>
    <p:sldId id="258" r:id="rId25"/>
    <p:sldId id="263" r:id="rId26"/>
    <p:sldId id="259" r:id="rId27"/>
    <p:sldId id="264" r:id="rId28"/>
    <p:sldId id="260" r:id="rId29"/>
    <p:sldId id="265" r:id="rId30"/>
    <p:sldId id="268" r:id="rId31"/>
    <p:sldId id="261" r:id="rId32"/>
    <p:sldId id="266" r:id="rId33"/>
    <p:sldId id="262" r:id="rId34"/>
    <p:sldId id="1616" r:id="rId35"/>
    <p:sldId id="1627" r:id="rId36"/>
    <p:sldId id="1628" r:id="rId37"/>
  </p:sldIdLst>
  <p:sldSz cx="12192000" cy="6858000"/>
  <p:notesSz cx="10021888" cy="68881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104" d="100"/>
          <a:sy n="104" d="100"/>
        </p:scale>
        <p:origin x="120"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4342818" cy="345604"/>
          </a:xfrm>
          <a:prstGeom prst="rect">
            <a:avLst/>
          </a:prstGeom>
        </p:spPr>
        <p:txBody>
          <a:bodyPr vert="horz" lIns="92440" tIns="46220" rIns="92440" bIns="46220" rtlCol="0"/>
          <a:lstStyle>
            <a:lvl1pPr algn="l">
              <a:defRPr sz="1200"/>
            </a:lvl1pPr>
          </a:lstStyle>
          <a:p>
            <a:endParaRPr lang="nl-NL"/>
          </a:p>
        </p:txBody>
      </p:sp>
      <p:sp>
        <p:nvSpPr>
          <p:cNvPr id="3" name="Tijdelijke aanduiding voor datum 2"/>
          <p:cNvSpPr>
            <a:spLocks noGrp="1"/>
          </p:cNvSpPr>
          <p:nvPr>
            <p:ph type="dt" idx="1"/>
          </p:nvPr>
        </p:nvSpPr>
        <p:spPr>
          <a:xfrm>
            <a:off x="5676753" y="1"/>
            <a:ext cx="4342818" cy="345604"/>
          </a:xfrm>
          <a:prstGeom prst="rect">
            <a:avLst/>
          </a:prstGeom>
        </p:spPr>
        <p:txBody>
          <a:bodyPr vert="horz" lIns="92440" tIns="46220" rIns="92440" bIns="46220" rtlCol="0"/>
          <a:lstStyle>
            <a:lvl1pPr algn="r">
              <a:defRPr sz="1200"/>
            </a:lvl1pPr>
          </a:lstStyle>
          <a:p>
            <a:fld id="{099F38B7-501A-4F26-AD95-14D1B1554A12}" type="datetimeFigureOut">
              <a:rPr lang="nl-NL" smtClean="0"/>
              <a:t>26-2-2024</a:t>
            </a:fld>
            <a:endParaRPr lang="nl-NL"/>
          </a:p>
        </p:txBody>
      </p:sp>
      <p:sp>
        <p:nvSpPr>
          <p:cNvPr id="4" name="Tijdelijke aanduiding voor dia-afbeelding 3"/>
          <p:cNvSpPr>
            <a:spLocks noGrp="1" noRot="1" noChangeAspect="1"/>
          </p:cNvSpPr>
          <p:nvPr>
            <p:ph type="sldImg" idx="2"/>
          </p:nvPr>
        </p:nvSpPr>
        <p:spPr>
          <a:xfrm>
            <a:off x="2943225" y="860425"/>
            <a:ext cx="4135438" cy="2325688"/>
          </a:xfrm>
          <a:prstGeom prst="rect">
            <a:avLst/>
          </a:prstGeom>
          <a:noFill/>
          <a:ln w="12700">
            <a:solidFill>
              <a:prstClr val="black"/>
            </a:solidFill>
          </a:ln>
        </p:spPr>
        <p:txBody>
          <a:bodyPr vert="horz" lIns="92440" tIns="46220" rIns="92440" bIns="46220" rtlCol="0" anchor="ctr"/>
          <a:lstStyle/>
          <a:p>
            <a:endParaRPr lang="nl-NL"/>
          </a:p>
        </p:txBody>
      </p:sp>
      <p:sp>
        <p:nvSpPr>
          <p:cNvPr id="5" name="Tijdelijke aanduiding voor notities 4"/>
          <p:cNvSpPr>
            <a:spLocks noGrp="1"/>
          </p:cNvSpPr>
          <p:nvPr>
            <p:ph type="body" sz="quarter" idx="3"/>
          </p:nvPr>
        </p:nvSpPr>
        <p:spPr>
          <a:xfrm>
            <a:off x="1002190" y="3314929"/>
            <a:ext cx="8017510" cy="2712215"/>
          </a:xfrm>
          <a:prstGeom prst="rect">
            <a:avLst/>
          </a:prstGeom>
        </p:spPr>
        <p:txBody>
          <a:bodyPr vert="horz" lIns="92440" tIns="46220" rIns="92440" bIns="462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2" y="6542561"/>
            <a:ext cx="4342818" cy="345603"/>
          </a:xfrm>
          <a:prstGeom prst="rect">
            <a:avLst/>
          </a:prstGeom>
        </p:spPr>
        <p:txBody>
          <a:bodyPr vert="horz" lIns="92440" tIns="46220" rIns="92440" bIns="462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76753" y="6542561"/>
            <a:ext cx="4342818" cy="345603"/>
          </a:xfrm>
          <a:prstGeom prst="rect">
            <a:avLst/>
          </a:prstGeom>
        </p:spPr>
        <p:txBody>
          <a:bodyPr vert="horz" lIns="92440" tIns="46220" rIns="92440" bIns="46220" rtlCol="0" anchor="b"/>
          <a:lstStyle>
            <a:lvl1pPr algn="r">
              <a:defRPr sz="1200"/>
            </a:lvl1pPr>
          </a:lstStyle>
          <a:p>
            <a:fld id="{57D9527C-32E7-4105-85A6-EC384B9E1929}" type="slidenum">
              <a:rPr lang="nl-NL" smtClean="0"/>
              <a:t>‹nr.›</a:t>
            </a:fld>
            <a:endParaRPr lang="nl-NL"/>
          </a:p>
        </p:txBody>
      </p:sp>
    </p:spTree>
    <p:extLst>
      <p:ext uri="{BB962C8B-B14F-4D97-AF65-F5344CB8AC3E}">
        <p14:creationId xmlns:p14="http://schemas.microsoft.com/office/powerpoint/2010/main" val="34012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1F174-CD47-4BD2-85F9-6CAD47EF250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81302A2-BAE9-4A19-8E75-83F963C91D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C9338ED-5F54-4FA9-AF20-E0ECA83F27C9}"/>
              </a:ext>
            </a:extLst>
          </p:cNvPr>
          <p:cNvSpPr>
            <a:spLocks noGrp="1"/>
          </p:cNvSpPr>
          <p:nvPr>
            <p:ph type="dt" sz="half" idx="10"/>
          </p:nvPr>
        </p:nvSpPr>
        <p:spPr/>
        <p:txBody>
          <a:bodyPr/>
          <a:lstStyle/>
          <a:p>
            <a:fld id="{AB6FD69D-FC10-4B60-B70B-4504B9BB091B}" type="datetime1">
              <a:rPr lang="nl-NL" smtClean="0"/>
              <a:t>26-2-2024</a:t>
            </a:fld>
            <a:endParaRPr lang="nl-NL"/>
          </a:p>
        </p:txBody>
      </p:sp>
      <p:sp>
        <p:nvSpPr>
          <p:cNvPr id="5" name="Tijdelijke aanduiding voor voettekst 4">
            <a:extLst>
              <a:ext uri="{FF2B5EF4-FFF2-40B4-BE49-F238E27FC236}">
                <a16:creationId xmlns:a16="http://schemas.microsoft.com/office/drawing/2014/main" id="{EA69A5B4-40BE-4CF2-AE69-09ECCD332301}"/>
              </a:ext>
            </a:extLst>
          </p:cNvPr>
          <p:cNvSpPr>
            <a:spLocks noGrp="1"/>
          </p:cNvSpPr>
          <p:nvPr>
            <p:ph type="ftr" sz="quarter" idx="11"/>
          </p:nvPr>
        </p:nvSpPr>
        <p:spPr/>
        <p:txBody>
          <a:bodyPr/>
          <a:lstStyle/>
          <a:p>
            <a:r>
              <a:rPr lang="nl-NL"/>
              <a:t>Gemeenteavond PGM 28 september 2021   bijdrage CvK</a:t>
            </a:r>
          </a:p>
        </p:txBody>
      </p:sp>
      <p:sp>
        <p:nvSpPr>
          <p:cNvPr id="6" name="Tijdelijke aanduiding voor dianummer 5">
            <a:extLst>
              <a:ext uri="{FF2B5EF4-FFF2-40B4-BE49-F238E27FC236}">
                <a16:creationId xmlns:a16="http://schemas.microsoft.com/office/drawing/2014/main" id="{3F754D03-98DF-4EAD-AB2A-8EE9802BF05A}"/>
              </a:ext>
            </a:extLst>
          </p:cNvPr>
          <p:cNvSpPr>
            <a:spLocks noGrp="1"/>
          </p:cNvSpPr>
          <p:nvPr>
            <p:ph type="sldNum" sz="quarter" idx="12"/>
          </p:nvPr>
        </p:nvSpPr>
        <p:spPr/>
        <p:txBody>
          <a:bodyPr/>
          <a:lstStyle/>
          <a:p>
            <a:fld id="{9217BA5E-2F7B-474D-A746-38691C6C024E}" type="slidenum">
              <a:rPr lang="nl-NL" smtClean="0"/>
              <a:t>‹nr.›</a:t>
            </a:fld>
            <a:endParaRPr lang="nl-NL"/>
          </a:p>
        </p:txBody>
      </p:sp>
    </p:spTree>
    <p:extLst>
      <p:ext uri="{BB962C8B-B14F-4D97-AF65-F5344CB8AC3E}">
        <p14:creationId xmlns:p14="http://schemas.microsoft.com/office/powerpoint/2010/main" val="342249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849CB-717B-4212-B5C6-B7C2161DA69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6003D26-C251-4816-B2FA-B167578190D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FD50DF-E092-4A7F-8332-35EFF194036F}"/>
              </a:ext>
            </a:extLst>
          </p:cNvPr>
          <p:cNvSpPr>
            <a:spLocks noGrp="1"/>
          </p:cNvSpPr>
          <p:nvPr>
            <p:ph type="dt" sz="half" idx="10"/>
          </p:nvPr>
        </p:nvSpPr>
        <p:spPr/>
        <p:txBody>
          <a:bodyPr/>
          <a:lstStyle/>
          <a:p>
            <a:fld id="{DDFC10FE-F788-4D2F-BDF4-CCEBA4C72782}" type="datetime1">
              <a:rPr lang="nl-NL" smtClean="0"/>
              <a:t>26-2-2024</a:t>
            </a:fld>
            <a:endParaRPr lang="nl-NL"/>
          </a:p>
        </p:txBody>
      </p:sp>
      <p:sp>
        <p:nvSpPr>
          <p:cNvPr id="5" name="Tijdelijke aanduiding voor voettekst 4">
            <a:extLst>
              <a:ext uri="{FF2B5EF4-FFF2-40B4-BE49-F238E27FC236}">
                <a16:creationId xmlns:a16="http://schemas.microsoft.com/office/drawing/2014/main" id="{D6E01B69-0B9C-45AA-9F09-FAC7B3E0FE04}"/>
              </a:ext>
            </a:extLst>
          </p:cNvPr>
          <p:cNvSpPr>
            <a:spLocks noGrp="1"/>
          </p:cNvSpPr>
          <p:nvPr>
            <p:ph type="ftr" sz="quarter" idx="11"/>
          </p:nvPr>
        </p:nvSpPr>
        <p:spPr/>
        <p:txBody>
          <a:bodyPr/>
          <a:lstStyle/>
          <a:p>
            <a:r>
              <a:rPr lang="nl-NL"/>
              <a:t>Gemeenteavond PGM 28 september 2021   bijdrage CvK</a:t>
            </a:r>
          </a:p>
        </p:txBody>
      </p:sp>
      <p:sp>
        <p:nvSpPr>
          <p:cNvPr id="6" name="Tijdelijke aanduiding voor dianummer 5">
            <a:extLst>
              <a:ext uri="{FF2B5EF4-FFF2-40B4-BE49-F238E27FC236}">
                <a16:creationId xmlns:a16="http://schemas.microsoft.com/office/drawing/2014/main" id="{C25C2106-EF79-4F00-B008-4B6CA02BE7E4}"/>
              </a:ext>
            </a:extLst>
          </p:cNvPr>
          <p:cNvSpPr>
            <a:spLocks noGrp="1"/>
          </p:cNvSpPr>
          <p:nvPr>
            <p:ph type="sldNum" sz="quarter" idx="12"/>
          </p:nvPr>
        </p:nvSpPr>
        <p:spPr/>
        <p:txBody>
          <a:bodyPr/>
          <a:lstStyle/>
          <a:p>
            <a:fld id="{9217BA5E-2F7B-474D-A746-38691C6C024E}" type="slidenum">
              <a:rPr lang="nl-NL" smtClean="0"/>
              <a:t>‹nr.›</a:t>
            </a:fld>
            <a:endParaRPr lang="nl-NL"/>
          </a:p>
        </p:txBody>
      </p:sp>
    </p:spTree>
    <p:extLst>
      <p:ext uri="{BB962C8B-B14F-4D97-AF65-F5344CB8AC3E}">
        <p14:creationId xmlns:p14="http://schemas.microsoft.com/office/powerpoint/2010/main" val="387376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D67460C-A6DE-40E9-A43A-DF62622CCD5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9DDAF33-DBE2-4750-9430-32A1EF313FA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AADFD9-E165-4E0D-8BE1-B5936B4F78F7}"/>
              </a:ext>
            </a:extLst>
          </p:cNvPr>
          <p:cNvSpPr>
            <a:spLocks noGrp="1"/>
          </p:cNvSpPr>
          <p:nvPr>
            <p:ph type="dt" sz="half" idx="10"/>
          </p:nvPr>
        </p:nvSpPr>
        <p:spPr/>
        <p:txBody>
          <a:bodyPr/>
          <a:lstStyle/>
          <a:p>
            <a:fld id="{17C4F593-09BD-4D25-AD15-54751A54C01F}" type="datetime1">
              <a:rPr lang="nl-NL" smtClean="0"/>
              <a:t>26-2-2024</a:t>
            </a:fld>
            <a:endParaRPr lang="nl-NL"/>
          </a:p>
        </p:txBody>
      </p:sp>
      <p:sp>
        <p:nvSpPr>
          <p:cNvPr id="5" name="Tijdelijke aanduiding voor voettekst 4">
            <a:extLst>
              <a:ext uri="{FF2B5EF4-FFF2-40B4-BE49-F238E27FC236}">
                <a16:creationId xmlns:a16="http://schemas.microsoft.com/office/drawing/2014/main" id="{B8F2D40A-B0DF-40DB-96F6-0FAFE58AB9C2}"/>
              </a:ext>
            </a:extLst>
          </p:cNvPr>
          <p:cNvSpPr>
            <a:spLocks noGrp="1"/>
          </p:cNvSpPr>
          <p:nvPr>
            <p:ph type="ftr" sz="quarter" idx="11"/>
          </p:nvPr>
        </p:nvSpPr>
        <p:spPr/>
        <p:txBody>
          <a:bodyPr/>
          <a:lstStyle/>
          <a:p>
            <a:r>
              <a:rPr lang="nl-NL"/>
              <a:t>Gemeenteavond PGM 28 september 2021   bijdrage CvK</a:t>
            </a:r>
          </a:p>
        </p:txBody>
      </p:sp>
      <p:sp>
        <p:nvSpPr>
          <p:cNvPr id="6" name="Tijdelijke aanduiding voor dianummer 5">
            <a:extLst>
              <a:ext uri="{FF2B5EF4-FFF2-40B4-BE49-F238E27FC236}">
                <a16:creationId xmlns:a16="http://schemas.microsoft.com/office/drawing/2014/main" id="{4C90192D-0237-49DE-853F-17261B56128E}"/>
              </a:ext>
            </a:extLst>
          </p:cNvPr>
          <p:cNvSpPr>
            <a:spLocks noGrp="1"/>
          </p:cNvSpPr>
          <p:nvPr>
            <p:ph type="sldNum" sz="quarter" idx="12"/>
          </p:nvPr>
        </p:nvSpPr>
        <p:spPr/>
        <p:txBody>
          <a:bodyPr/>
          <a:lstStyle/>
          <a:p>
            <a:fld id="{9217BA5E-2F7B-474D-A746-38691C6C024E}" type="slidenum">
              <a:rPr lang="nl-NL" smtClean="0"/>
              <a:t>‹nr.›</a:t>
            </a:fld>
            <a:endParaRPr lang="nl-NL"/>
          </a:p>
        </p:txBody>
      </p:sp>
    </p:spTree>
    <p:extLst>
      <p:ext uri="{BB962C8B-B14F-4D97-AF65-F5344CB8AC3E}">
        <p14:creationId xmlns:p14="http://schemas.microsoft.com/office/powerpoint/2010/main" val="258064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EF334-B3B3-4A94-BD8C-8463AD3AA6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B99ACDC-D331-4E9B-A4E1-A06ECB93251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CC03D0-9F3E-4C51-A0F4-678713A6EE49}"/>
              </a:ext>
            </a:extLst>
          </p:cNvPr>
          <p:cNvSpPr>
            <a:spLocks noGrp="1"/>
          </p:cNvSpPr>
          <p:nvPr>
            <p:ph type="dt" sz="half" idx="10"/>
          </p:nvPr>
        </p:nvSpPr>
        <p:spPr/>
        <p:txBody>
          <a:bodyPr/>
          <a:lstStyle/>
          <a:p>
            <a:fld id="{9D6DDF66-D512-4355-8567-ADDBA5C60F3B}" type="datetime1">
              <a:rPr lang="nl-NL" smtClean="0"/>
              <a:t>26-2-2024</a:t>
            </a:fld>
            <a:endParaRPr lang="nl-NL"/>
          </a:p>
        </p:txBody>
      </p:sp>
      <p:sp>
        <p:nvSpPr>
          <p:cNvPr id="5" name="Tijdelijke aanduiding voor voettekst 4">
            <a:extLst>
              <a:ext uri="{FF2B5EF4-FFF2-40B4-BE49-F238E27FC236}">
                <a16:creationId xmlns:a16="http://schemas.microsoft.com/office/drawing/2014/main" id="{0039F070-3632-498F-B05E-71B619BE3A21}"/>
              </a:ext>
            </a:extLst>
          </p:cNvPr>
          <p:cNvSpPr>
            <a:spLocks noGrp="1"/>
          </p:cNvSpPr>
          <p:nvPr>
            <p:ph type="ftr" sz="quarter" idx="11"/>
          </p:nvPr>
        </p:nvSpPr>
        <p:spPr/>
        <p:txBody>
          <a:bodyPr/>
          <a:lstStyle/>
          <a:p>
            <a:r>
              <a:rPr lang="nl-NL"/>
              <a:t>Gemeenteavond PGM 28 september 2021   bijdrage CvK</a:t>
            </a:r>
          </a:p>
        </p:txBody>
      </p:sp>
      <p:sp>
        <p:nvSpPr>
          <p:cNvPr id="6" name="Tijdelijke aanduiding voor dianummer 5">
            <a:extLst>
              <a:ext uri="{FF2B5EF4-FFF2-40B4-BE49-F238E27FC236}">
                <a16:creationId xmlns:a16="http://schemas.microsoft.com/office/drawing/2014/main" id="{DE3BBF7E-0F08-4F2B-A7F5-9B2D5E0FE51B}"/>
              </a:ext>
            </a:extLst>
          </p:cNvPr>
          <p:cNvSpPr>
            <a:spLocks noGrp="1"/>
          </p:cNvSpPr>
          <p:nvPr>
            <p:ph type="sldNum" sz="quarter" idx="12"/>
          </p:nvPr>
        </p:nvSpPr>
        <p:spPr/>
        <p:txBody>
          <a:bodyPr/>
          <a:lstStyle/>
          <a:p>
            <a:fld id="{9217BA5E-2F7B-474D-A746-38691C6C024E}" type="slidenum">
              <a:rPr lang="nl-NL" smtClean="0"/>
              <a:t>‹nr.›</a:t>
            </a:fld>
            <a:endParaRPr lang="nl-NL"/>
          </a:p>
        </p:txBody>
      </p:sp>
    </p:spTree>
    <p:extLst>
      <p:ext uri="{BB962C8B-B14F-4D97-AF65-F5344CB8AC3E}">
        <p14:creationId xmlns:p14="http://schemas.microsoft.com/office/powerpoint/2010/main" val="258597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29D38B-E6C7-4712-A557-71462CC9FE4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BE1F838-9F99-45D2-8550-7EB42D41E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3980CB4-DDB3-4C89-9591-1AFC8A6E4BFF}"/>
              </a:ext>
            </a:extLst>
          </p:cNvPr>
          <p:cNvSpPr>
            <a:spLocks noGrp="1"/>
          </p:cNvSpPr>
          <p:nvPr>
            <p:ph type="dt" sz="half" idx="10"/>
          </p:nvPr>
        </p:nvSpPr>
        <p:spPr/>
        <p:txBody>
          <a:bodyPr/>
          <a:lstStyle/>
          <a:p>
            <a:fld id="{3A95ABB9-EC10-480B-A963-A359154FEE9F}" type="datetime1">
              <a:rPr lang="nl-NL" smtClean="0"/>
              <a:t>26-2-2024</a:t>
            </a:fld>
            <a:endParaRPr lang="nl-NL"/>
          </a:p>
        </p:txBody>
      </p:sp>
      <p:sp>
        <p:nvSpPr>
          <p:cNvPr id="5" name="Tijdelijke aanduiding voor voettekst 4">
            <a:extLst>
              <a:ext uri="{FF2B5EF4-FFF2-40B4-BE49-F238E27FC236}">
                <a16:creationId xmlns:a16="http://schemas.microsoft.com/office/drawing/2014/main" id="{4484A262-4790-44B6-9F30-81CB8A92BEC6}"/>
              </a:ext>
            </a:extLst>
          </p:cNvPr>
          <p:cNvSpPr>
            <a:spLocks noGrp="1"/>
          </p:cNvSpPr>
          <p:nvPr>
            <p:ph type="ftr" sz="quarter" idx="11"/>
          </p:nvPr>
        </p:nvSpPr>
        <p:spPr/>
        <p:txBody>
          <a:bodyPr/>
          <a:lstStyle/>
          <a:p>
            <a:r>
              <a:rPr lang="nl-NL"/>
              <a:t>Gemeenteavond PGM 28 september 2021   bijdrage CvK</a:t>
            </a:r>
          </a:p>
        </p:txBody>
      </p:sp>
      <p:sp>
        <p:nvSpPr>
          <p:cNvPr id="6" name="Tijdelijke aanduiding voor dianummer 5">
            <a:extLst>
              <a:ext uri="{FF2B5EF4-FFF2-40B4-BE49-F238E27FC236}">
                <a16:creationId xmlns:a16="http://schemas.microsoft.com/office/drawing/2014/main" id="{788D1314-F19C-458B-8D5F-513D07A03FE0}"/>
              </a:ext>
            </a:extLst>
          </p:cNvPr>
          <p:cNvSpPr>
            <a:spLocks noGrp="1"/>
          </p:cNvSpPr>
          <p:nvPr>
            <p:ph type="sldNum" sz="quarter" idx="12"/>
          </p:nvPr>
        </p:nvSpPr>
        <p:spPr/>
        <p:txBody>
          <a:bodyPr/>
          <a:lstStyle/>
          <a:p>
            <a:fld id="{9217BA5E-2F7B-474D-A746-38691C6C024E}" type="slidenum">
              <a:rPr lang="nl-NL" smtClean="0"/>
              <a:t>‹nr.›</a:t>
            </a:fld>
            <a:endParaRPr lang="nl-NL"/>
          </a:p>
        </p:txBody>
      </p:sp>
    </p:spTree>
    <p:extLst>
      <p:ext uri="{BB962C8B-B14F-4D97-AF65-F5344CB8AC3E}">
        <p14:creationId xmlns:p14="http://schemas.microsoft.com/office/powerpoint/2010/main" val="90700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D736A-F611-4DB2-9D67-F59FE3695C4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56ABAA-5026-49D3-9724-E70201C104D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EB08DEA-C3A0-45F3-9395-BF71125F785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2312DF4-604F-4AB0-B62A-76F2CF31D50E}"/>
              </a:ext>
            </a:extLst>
          </p:cNvPr>
          <p:cNvSpPr>
            <a:spLocks noGrp="1"/>
          </p:cNvSpPr>
          <p:nvPr>
            <p:ph type="dt" sz="half" idx="10"/>
          </p:nvPr>
        </p:nvSpPr>
        <p:spPr/>
        <p:txBody>
          <a:bodyPr/>
          <a:lstStyle/>
          <a:p>
            <a:fld id="{750054C1-8C53-4310-B8DE-FBDCD0ECB919}" type="datetime1">
              <a:rPr lang="nl-NL" smtClean="0"/>
              <a:t>26-2-2024</a:t>
            </a:fld>
            <a:endParaRPr lang="nl-NL"/>
          </a:p>
        </p:txBody>
      </p:sp>
      <p:sp>
        <p:nvSpPr>
          <p:cNvPr id="6" name="Tijdelijke aanduiding voor voettekst 5">
            <a:extLst>
              <a:ext uri="{FF2B5EF4-FFF2-40B4-BE49-F238E27FC236}">
                <a16:creationId xmlns:a16="http://schemas.microsoft.com/office/drawing/2014/main" id="{2F22D6B1-16A1-4C60-8DF2-CFA9EBD8357B}"/>
              </a:ext>
            </a:extLst>
          </p:cNvPr>
          <p:cNvSpPr>
            <a:spLocks noGrp="1"/>
          </p:cNvSpPr>
          <p:nvPr>
            <p:ph type="ftr" sz="quarter" idx="11"/>
          </p:nvPr>
        </p:nvSpPr>
        <p:spPr/>
        <p:txBody>
          <a:bodyPr/>
          <a:lstStyle/>
          <a:p>
            <a:r>
              <a:rPr lang="nl-NL"/>
              <a:t>Gemeenteavond PGM 28 september 2021   bijdrage CvK</a:t>
            </a:r>
          </a:p>
        </p:txBody>
      </p:sp>
      <p:sp>
        <p:nvSpPr>
          <p:cNvPr id="7" name="Tijdelijke aanduiding voor dianummer 6">
            <a:extLst>
              <a:ext uri="{FF2B5EF4-FFF2-40B4-BE49-F238E27FC236}">
                <a16:creationId xmlns:a16="http://schemas.microsoft.com/office/drawing/2014/main" id="{528DE3CA-00C0-47C8-A76C-6E86443D3527}"/>
              </a:ext>
            </a:extLst>
          </p:cNvPr>
          <p:cNvSpPr>
            <a:spLocks noGrp="1"/>
          </p:cNvSpPr>
          <p:nvPr>
            <p:ph type="sldNum" sz="quarter" idx="12"/>
          </p:nvPr>
        </p:nvSpPr>
        <p:spPr/>
        <p:txBody>
          <a:bodyPr/>
          <a:lstStyle/>
          <a:p>
            <a:fld id="{9217BA5E-2F7B-474D-A746-38691C6C024E}" type="slidenum">
              <a:rPr lang="nl-NL" smtClean="0"/>
              <a:t>‹nr.›</a:t>
            </a:fld>
            <a:endParaRPr lang="nl-NL"/>
          </a:p>
        </p:txBody>
      </p:sp>
    </p:spTree>
    <p:extLst>
      <p:ext uri="{BB962C8B-B14F-4D97-AF65-F5344CB8AC3E}">
        <p14:creationId xmlns:p14="http://schemas.microsoft.com/office/powerpoint/2010/main" val="68720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3AA2D-CB0C-4139-B91D-27A82D6F429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A64F35A-4070-41AD-8CFA-250E45FBA4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1F10BF0-2B07-4613-BA94-1B229DD4B7B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F879424-B134-4D5A-A318-F5B5BAF93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3815D8-2322-4893-AE52-23227AB31DF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FBD790C-7FD7-45D5-9728-AB58956A1E4E}"/>
              </a:ext>
            </a:extLst>
          </p:cNvPr>
          <p:cNvSpPr>
            <a:spLocks noGrp="1"/>
          </p:cNvSpPr>
          <p:nvPr>
            <p:ph type="dt" sz="half" idx="10"/>
          </p:nvPr>
        </p:nvSpPr>
        <p:spPr/>
        <p:txBody>
          <a:bodyPr/>
          <a:lstStyle/>
          <a:p>
            <a:fld id="{C8D6165F-CBC4-4507-8F1B-9A562391C9BE}" type="datetime1">
              <a:rPr lang="nl-NL" smtClean="0"/>
              <a:t>26-2-2024</a:t>
            </a:fld>
            <a:endParaRPr lang="nl-NL"/>
          </a:p>
        </p:txBody>
      </p:sp>
      <p:sp>
        <p:nvSpPr>
          <p:cNvPr id="8" name="Tijdelijke aanduiding voor voettekst 7">
            <a:extLst>
              <a:ext uri="{FF2B5EF4-FFF2-40B4-BE49-F238E27FC236}">
                <a16:creationId xmlns:a16="http://schemas.microsoft.com/office/drawing/2014/main" id="{B9A0B8E6-1F2C-446D-AE49-17C9DB9DDD80}"/>
              </a:ext>
            </a:extLst>
          </p:cNvPr>
          <p:cNvSpPr>
            <a:spLocks noGrp="1"/>
          </p:cNvSpPr>
          <p:nvPr>
            <p:ph type="ftr" sz="quarter" idx="11"/>
          </p:nvPr>
        </p:nvSpPr>
        <p:spPr/>
        <p:txBody>
          <a:bodyPr/>
          <a:lstStyle/>
          <a:p>
            <a:r>
              <a:rPr lang="nl-NL"/>
              <a:t>Gemeenteavond PGM 28 september 2021   bijdrage CvK</a:t>
            </a:r>
          </a:p>
        </p:txBody>
      </p:sp>
      <p:sp>
        <p:nvSpPr>
          <p:cNvPr id="9" name="Tijdelijke aanduiding voor dianummer 8">
            <a:extLst>
              <a:ext uri="{FF2B5EF4-FFF2-40B4-BE49-F238E27FC236}">
                <a16:creationId xmlns:a16="http://schemas.microsoft.com/office/drawing/2014/main" id="{3A7CF7A8-7203-4E87-B537-2A290EE77CB7}"/>
              </a:ext>
            </a:extLst>
          </p:cNvPr>
          <p:cNvSpPr>
            <a:spLocks noGrp="1"/>
          </p:cNvSpPr>
          <p:nvPr>
            <p:ph type="sldNum" sz="quarter" idx="12"/>
          </p:nvPr>
        </p:nvSpPr>
        <p:spPr/>
        <p:txBody>
          <a:bodyPr/>
          <a:lstStyle/>
          <a:p>
            <a:fld id="{9217BA5E-2F7B-474D-A746-38691C6C024E}" type="slidenum">
              <a:rPr lang="nl-NL" smtClean="0"/>
              <a:t>‹nr.›</a:t>
            </a:fld>
            <a:endParaRPr lang="nl-NL"/>
          </a:p>
        </p:txBody>
      </p:sp>
    </p:spTree>
    <p:extLst>
      <p:ext uri="{BB962C8B-B14F-4D97-AF65-F5344CB8AC3E}">
        <p14:creationId xmlns:p14="http://schemas.microsoft.com/office/powerpoint/2010/main" val="3270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AB73F-0077-4B19-B6BB-14FE4BBB2C8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63FF6CF-EB18-45D2-B59A-A572E71C8E91}"/>
              </a:ext>
            </a:extLst>
          </p:cNvPr>
          <p:cNvSpPr>
            <a:spLocks noGrp="1"/>
          </p:cNvSpPr>
          <p:nvPr>
            <p:ph type="dt" sz="half" idx="10"/>
          </p:nvPr>
        </p:nvSpPr>
        <p:spPr/>
        <p:txBody>
          <a:bodyPr/>
          <a:lstStyle/>
          <a:p>
            <a:fld id="{680C61DA-8555-486A-B7F3-3864826FEFF8}" type="datetime1">
              <a:rPr lang="nl-NL" smtClean="0"/>
              <a:t>26-2-2024</a:t>
            </a:fld>
            <a:endParaRPr lang="nl-NL"/>
          </a:p>
        </p:txBody>
      </p:sp>
      <p:sp>
        <p:nvSpPr>
          <p:cNvPr id="4" name="Tijdelijke aanduiding voor voettekst 3">
            <a:extLst>
              <a:ext uri="{FF2B5EF4-FFF2-40B4-BE49-F238E27FC236}">
                <a16:creationId xmlns:a16="http://schemas.microsoft.com/office/drawing/2014/main" id="{3DDF980F-85BA-42F5-BF68-69F457AF6DB2}"/>
              </a:ext>
            </a:extLst>
          </p:cNvPr>
          <p:cNvSpPr>
            <a:spLocks noGrp="1"/>
          </p:cNvSpPr>
          <p:nvPr>
            <p:ph type="ftr" sz="quarter" idx="11"/>
          </p:nvPr>
        </p:nvSpPr>
        <p:spPr/>
        <p:txBody>
          <a:bodyPr/>
          <a:lstStyle/>
          <a:p>
            <a:r>
              <a:rPr lang="nl-NL"/>
              <a:t>Gemeenteavond PGM 28 september 2021   bijdrage CvK</a:t>
            </a:r>
          </a:p>
        </p:txBody>
      </p:sp>
      <p:sp>
        <p:nvSpPr>
          <p:cNvPr id="5" name="Tijdelijke aanduiding voor dianummer 4">
            <a:extLst>
              <a:ext uri="{FF2B5EF4-FFF2-40B4-BE49-F238E27FC236}">
                <a16:creationId xmlns:a16="http://schemas.microsoft.com/office/drawing/2014/main" id="{DDB94474-CB06-43AA-923E-CA21635AB70A}"/>
              </a:ext>
            </a:extLst>
          </p:cNvPr>
          <p:cNvSpPr>
            <a:spLocks noGrp="1"/>
          </p:cNvSpPr>
          <p:nvPr>
            <p:ph type="sldNum" sz="quarter" idx="12"/>
          </p:nvPr>
        </p:nvSpPr>
        <p:spPr/>
        <p:txBody>
          <a:bodyPr/>
          <a:lstStyle/>
          <a:p>
            <a:fld id="{9217BA5E-2F7B-474D-A746-38691C6C024E}" type="slidenum">
              <a:rPr lang="nl-NL" smtClean="0"/>
              <a:t>‹nr.›</a:t>
            </a:fld>
            <a:endParaRPr lang="nl-NL"/>
          </a:p>
        </p:txBody>
      </p:sp>
    </p:spTree>
    <p:extLst>
      <p:ext uri="{BB962C8B-B14F-4D97-AF65-F5344CB8AC3E}">
        <p14:creationId xmlns:p14="http://schemas.microsoft.com/office/powerpoint/2010/main" val="241632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15F26AB-03B2-4E3D-84DA-B1A8B7DA2593}"/>
              </a:ext>
            </a:extLst>
          </p:cNvPr>
          <p:cNvSpPr>
            <a:spLocks noGrp="1"/>
          </p:cNvSpPr>
          <p:nvPr>
            <p:ph type="dt" sz="half" idx="10"/>
          </p:nvPr>
        </p:nvSpPr>
        <p:spPr/>
        <p:txBody>
          <a:bodyPr/>
          <a:lstStyle/>
          <a:p>
            <a:fld id="{BCC77E1B-8F07-4E79-AE54-E0B0F5353ADE}" type="datetime1">
              <a:rPr lang="nl-NL" smtClean="0"/>
              <a:t>26-2-2024</a:t>
            </a:fld>
            <a:endParaRPr lang="nl-NL"/>
          </a:p>
        </p:txBody>
      </p:sp>
      <p:sp>
        <p:nvSpPr>
          <p:cNvPr id="3" name="Tijdelijke aanduiding voor voettekst 2">
            <a:extLst>
              <a:ext uri="{FF2B5EF4-FFF2-40B4-BE49-F238E27FC236}">
                <a16:creationId xmlns:a16="http://schemas.microsoft.com/office/drawing/2014/main" id="{4E9510D1-1DBF-4297-B6BC-6980C6EEFA65}"/>
              </a:ext>
            </a:extLst>
          </p:cNvPr>
          <p:cNvSpPr>
            <a:spLocks noGrp="1"/>
          </p:cNvSpPr>
          <p:nvPr>
            <p:ph type="ftr" sz="quarter" idx="11"/>
          </p:nvPr>
        </p:nvSpPr>
        <p:spPr/>
        <p:txBody>
          <a:bodyPr/>
          <a:lstStyle/>
          <a:p>
            <a:r>
              <a:rPr lang="nl-NL"/>
              <a:t>Gemeenteavond PGM 28 september 2021   bijdrage CvK</a:t>
            </a:r>
          </a:p>
        </p:txBody>
      </p:sp>
      <p:sp>
        <p:nvSpPr>
          <p:cNvPr id="4" name="Tijdelijke aanduiding voor dianummer 3">
            <a:extLst>
              <a:ext uri="{FF2B5EF4-FFF2-40B4-BE49-F238E27FC236}">
                <a16:creationId xmlns:a16="http://schemas.microsoft.com/office/drawing/2014/main" id="{0CECE3DE-F323-46C7-AABB-1DB6BFCCDD4E}"/>
              </a:ext>
            </a:extLst>
          </p:cNvPr>
          <p:cNvSpPr>
            <a:spLocks noGrp="1"/>
          </p:cNvSpPr>
          <p:nvPr>
            <p:ph type="sldNum" sz="quarter" idx="12"/>
          </p:nvPr>
        </p:nvSpPr>
        <p:spPr/>
        <p:txBody>
          <a:bodyPr/>
          <a:lstStyle/>
          <a:p>
            <a:fld id="{9217BA5E-2F7B-474D-A746-38691C6C024E}" type="slidenum">
              <a:rPr lang="nl-NL" smtClean="0"/>
              <a:t>‹nr.›</a:t>
            </a:fld>
            <a:endParaRPr lang="nl-NL"/>
          </a:p>
        </p:txBody>
      </p:sp>
    </p:spTree>
    <p:extLst>
      <p:ext uri="{BB962C8B-B14F-4D97-AF65-F5344CB8AC3E}">
        <p14:creationId xmlns:p14="http://schemas.microsoft.com/office/powerpoint/2010/main" val="102772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6DF3A-B81C-445B-95A1-FFEC986E80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5FF7EB5-F259-4035-B263-A44170D90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5B7F112-A7E7-40A6-BA28-81E9A40C2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F69AA2-2F20-4A8F-B815-3CB383231ED6}"/>
              </a:ext>
            </a:extLst>
          </p:cNvPr>
          <p:cNvSpPr>
            <a:spLocks noGrp="1"/>
          </p:cNvSpPr>
          <p:nvPr>
            <p:ph type="dt" sz="half" idx="10"/>
          </p:nvPr>
        </p:nvSpPr>
        <p:spPr/>
        <p:txBody>
          <a:bodyPr/>
          <a:lstStyle/>
          <a:p>
            <a:fld id="{499A8BC1-D3DE-4D8D-AEB7-F06A3EBF877D}" type="datetime1">
              <a:rPr lang="nl-NL" smtClean="0"/>
              <a:t>26-2-2024</a:t>
            </a:fld>
            <a:endParaRPr lang="nl-NL"/>
          </a:p>
        </p:txBody>
      </p:sp>
      <p:sp>
        <p:nvSpPr>
          <p:cNvPr id="6" name="Tijdelijke aanduiding voor voettekst 5">
            <a:extLst>
              <a:ext uri="{FF2B5EF4-FFF2-40B4-BE49-F238E27FC236}">
                <a16:creationId xmlns:a16="http://schemas.microsoft.com/office/drawing/2014/main" id="{AF391ACB-98F0-41A5-93C2-4E0FBFF2E3B7}"/>
              </a:ext>
            </a:extLst>
          </p:cNvPr>
          <p:cNvSpPr>
            <a:spLocks noGrp="1"/>
          </p:cNvSpPr>
          <p:nvPr>
            <p:ph type="ftr" sz="quarter" idx="11"/>
          </p:nvPr>
        </p:nvSpPr>
        <p:spPr/>
        <p:txBody>
          <a:bodyPr/>
          <a:lstStyle/>
          <a:p>
            <a:r>
              <a:rPr lang="nl-NL"/>
              <a:t>Gemeenteavond PGM 28 september 2021   bijdrage CvK</a:t>
            </a:r>
          </a:p>
        </p:txBody>
      </p:sp>
      <p:sp>
        <p:nvSpPr>
          <p:cNvPr id="7" name="Tijdelijke aanduiding voor dianummer 6">
            <a:extLst>
              <a:ext uri="{FF2B5EF4-FFF2-40B4-BE49-F238E27FC236}">
                <a16:creationId xmlns:a16="http://schemas.microsoft.com/office/drawing/2014/main" id="{7C47A588-FA96-4111-BD5C-E7F2B430243A}"/>
              </a:ext>
            </a:extLst>
          </p:cNvPr>
          <p:cNvSpPr>
            <a:spLocks noGrp="1"/>
          </p:cNvSpPr>
          <p:nvPr>
            <p:ph type="sldNum" sz="quarter" idx="12"/>
          </p:nvPr>
        </p:nvSpPr>
        <p:spPr/>
        <p:txBody>
          <a:bodyPr/>
          <a:lstStyle/>
          <a:p>
            <a:fld id="{9217BA5E-2F7B-474D-A746-38691C6C024E}" type="slidenum">
              <a:rPr lang="nl-NL" smtClean="0"/>
              <a:t>‹nr.›</a:t>
            </a:fld>
            <a:endParaRPr lang="nl-NL"/>
          </a:p>
        </p:txBody>
      </p:sp>
    </p:spTree>
    <p:extLst>
      <p:ext uri="{BB962C8B-B14F-4D97-AF65-F5344CB8AC3E}">
        <p14:creationId xmlns:p14="http://schemas.microsoft.com/office/powerpoint/2010/main" val="15458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D672F-A445-454B-9DC8-5B4B283A05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324D9F5-8A00-4DB6-9BEF-DC7B60133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2813EDE-9C14-4D73-8A1D-DB6ABF6ED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B0408EA-B400-474A-8EFD-1EAB5210F13D}"/>
              </a:ext>
            </a:extLst>
          </p:cNvPr>
          <p:cNvSpPr>
            <a:spLocks noGrp="1"/>
          </p:cNvSpPr>
          <p:nvPr>
            <p:ph type="dt" sz="half" idx="10"/>
          </p:nvPr>
        </p:nvSpPr>
        <p:spPr/>
        <p:txBody>
          <a:bodyPr/>
          <a:lstStyle/>
          <a:p>
            <a:fld id="{DDE7EF84-4C74-4F7F-B1BD-30E080C45283}" type="datetime1">
              <a:rPr lang="nl-NL" smtClean="0"/>
              <a:t>26-2-2024</a:t>
            </a:fld>
            <a:endParaRPr lang="nl-NL"/>
          </a:p>
        </p:txBody>
      </p:sp>
      <p:sp>
        <p:nvSpPr>
          <p:cNvPr id="6" name="Tijdelijke aanduiding voor voettekst 5">
            <a:extLst>
              <a:ext uri="{FF2B5EF4-FFF2-40B4-BE49-F238E27FC236}">
                <a16:creationId xmlns:a16="http://schemas.microsoft.com/office/drawing/2014/main" id="{98089FF8-006A-4E35-A785-60F14E7F86C8}"/>
              </a:ext>
            </a:extLst>
          </p:cNvPr>
          <p:cNvSpPr>
            <a:spLocks noGrp="1"/>
          </p:cNvSpPr>
          <p:nvPr>
            <p:ph type="ftr" sz="quarter" idx="11"/>
          </p:nvPr>
        </p:nvSpPr>
        <p:spPr/>
        <p:txBody>
          <a:bodyPr/>
          <a:lstStyle/>
          <a:p>
            <a:r>
              <a:rPr lang="nl-NL"/>
              <a:t>Gemeenteavond PGM 28 september 2021   bijdrage CvK</a:t>
            </a:r>
          </a:p>
        </p:txBody>
      </p:sp>
      <p:sp>
        <p:nvSpPr>
          <p:cNvPr id="7" name="Tijdelijke aanduiding voor dianummer 6">
            <a:extLst>
              <a:ext uri="{FF2B5EF4-FFF2-40B4-BE49-F238E27FC236}">
                <a16:creationId xmlns:a16="http://schemas.microsoft.com/office/drawing/2014/main" id="{E213A012-B388-4AB6-ADF6-0E9BEB099683}"/>
              </a:ext>
            </a:extLst>
          </p:cNvPr>
          <p:cNvSpPr>
            <a:spLocks noGrp="1"/>
          </p:cNvSpPr>
          <p:nvPr>
            <p:ph type="sldNum" sz="quarter" idx="12"/>
          </p:nvPr>
        </p:nvSpPr>
        <p:spPr/>
        <p:txBody>
          <a:bodyPr/>
          <a:lstStyle/>
          <a:p>
            <a:fld id="{9217BA5E-2F7B-474D-A746-38691C6C024E}" type="slidenum">
              <a:rPr lang="nl-NL" smtClean="0"/>
              <a:t>‹nr.›</a:t>
            </a:fld>
            <a:endParaRPr lang="nl-NL"/>
          </a:p>
        </p:txBody>
      </p:sp>
    </p:spTree>
    <p:extLst>
      <p:ext uri="{BB962C8B-B14F-4D97-AF65-F5344CB8AC3E}">
        <p14:creationId xmlns:p14="http://schemas.microsoft.com/office/powerpoint/2010/main" val="170988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1E2370-7FAA-497B-BF2D-85685A807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DF46E92-E104-41AE-87B4-CA44B91382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5CEBA9-C7EC-459E-BD8F-8476BB712C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70EC0-3F62-4311-9CA6-DDBC98D17B70}" type="datetime1">
              <a:rPr lang="nl-NL" smtClean="0"/>
              <a:t>26-2-2024</a:t>
            </a:fld>
            <a:endParaRPr lang="nl-NL"/>
          </a:p>
        </p:txBody>
      </p:sp>
      <p:sp>
        <p:nvSpPr>
          <p:cNvPr id="5" name="Tijdelijke aanduiding voor voettekst 4">
            <a:extLst>
              <a:ext uri="{FF2B5EF4-FFF2-40B4-BE49-F238E27FC236}">
                <a16:creationId xmlns:a16="http://schemas.microsoft.com/office/drawing/2014/main" id="{4862CB72-443C-43D9-BBC7-365C100964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Gemeenteavond PGM 28 september 2021   bijdrage CvK</a:t>
            </a:r>
          </a:p>
        </p:txBody>
      </p:sp>
      <p:sp>
        <p:nvSpPr>
          <p:cNvPr id="6" name="Tijdelijke aanduiding voor dianummer 5">
            <a:extLst>
              <a:ext uri="{FF2B5EF4-FFF2-40B4-BE49-F238E27FC236}">
                <a16:creationId xmlns:a16="http://schemas.microsoft.com/office/drawing/2014/main" id="{59B6AA94-B5A6-447B-8B4B-99FBA4F28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7BA5E-2F7B-474D-A746-38691C6C024E}" type="slidenum">
              <a:rPr lang="nl-NL" smtClean="0"/>
              <a:t>‹nr.›</a:t>
            </a:fld>
            <a:endParaRPr lang="nl-NL"/>
          </a:p>
        </p:txBody>
      </p:sp>
    </p:spTree>
    <p:extLst>
      <p:ext uri="{BB962C8B-B14F-4D97-AF65-F5344CB8AC3E}">
        <p14:creationId xmlns:p14="http://schemas.microsoft.com/office/powerpoint/2010/main" val="382403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F7FF842-45B9-877A-31A2-43D1097CB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17" y="465460"/>
            <a:ext cx="6368947" cy="3448107"/>
          </a:xfrm>
          <a:prstGeom prst="rect">
            <a:avLst/>
          </a:prstGeom>
        </p:spPr>
      </p:pic>
      <p:sp>
        <p:nvSpPr>
          <p:cNvPr id="6" name="Tekstvak 5">
            <a:extLst>
              <a:ext uri="{FF2B5EF4-FFF2-40B4-BE49-F238E27FC236}">
                <a16:creationId xmlns:a16="http://schemas.microsoft.com/office/drawing/2014/main" id="{3A513677-51FF-F4D3-A86E-255D09550654}"/>
              </a:ext>
            </a:extLst>
          </p:cNvPr>
          <p:cNvSpPr txBox="1"/>
          <p:nvPr/>
        </p:nvSpPr>
        <p:spPr>
          <a:xfrm>
            <a:off x="4131671" y="3190292"/>
            <a:ext cx="7097087" cy="2954655"/>
          </a:xfrm>
          <a:prstGeom prst="rect">
            <a:avLst/>
          </a:prstGeom>
          <a:noFill/>
        </p:spPr>
        <p:txBody>
          <a:bodyPr wrap="square" rtlCol="0">
            <a:spAutoFit/>
          </a:bodyPr>
          <a:lstStyle/>
          <a:p>
            <a:pPr algn="ctr"/>
            <a:r>
              <a:rPr lang="nl-NL" sz="5400" b="1" dirty="0">
                <a:solidFill>
                  <a:schemeClr val="accent1">
                    <a:lumMod val="50000"/>
                  </a:schemeClr>
                </a:solidFill>
              </a:rPr>
              <a:t>Bijpraatavond</a:t>
            </a:r>
          </a:p>
          <a:p>
            <a:pPr algn="ctr"/>
            <a:r>
              <a:rPr lang="nl-NL" sz="4400" b="1" dirty="0">
                <a:solidFill>
                  <a:schemeClr val="accent1">
                    <a:lumMod val="50000"/>
                  </a:schemeClr>
                </a:solidFill>
              </a:rPr>
              <a:t>26 februari 2024</a:t>
            </a:r>
          </a:p>
          <a:p>
            <a:pPr algn="ctr"/>
            <a:endParaRPr lang="nl-NL" sz="4400" b="1" dirty="0">
              <a:solidFill>
                <a:schemeClr val="accent1">
                  <a:lumMod val="50000"/>
                </a:schemeClr>
              </a:solidFill>
            </a:endParaRPr>
          </a:p>
          <a:p>
            <a:pPr algn="ctr"/>
            <a:r>
              <a:rPr lang="nl-NL" sz="4400" b="1" dirty="0">
                <a:solidFill>
                  <a:schemeClr val="accent1">
                    <a:lumMod val="50000"/>
                  </a:schemeClr>
                </a:solidFill>
              </a:rPr>
              <a:t>Hartelijk welkom</a:t>
            </a:r>
          </a:p>
        </p:txBody>
      </p:sp>
    </p:spTree>
    <p:extLst>
      <p:ext uri="{BB962C8B-B14F-4D97-AF65-F5344CB8AC3E}">
        <p14:creationId xmlns:p14="http://schemas.microsoft.com/office/powerpoint/2010/main" val="3951798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4BB8-71BA-76A8-6EFB-BC3A7068A33D}"/>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57D1CE0-B83E-6919-9FE2-DDF754B444D5}"/>
              </a:ext>
            </a:extLst>
          </p:cNvPr>
          <p:cNvSpPr>
            <a:spLocks noGrp="1"/>
          </p:cNvSpPr>
          <p:nvPr>
            <p:ph idx="1"/>
          </p:nvPr>
        </p:nvSpPr>
        <p:spPr>
          <a:xfrm>
            <a:off x="838200" y="568960"/>
            <a:ext cx="10515600" cy="6289040"/>
          </a:xfrm>
        </p:spPr>
        <p:txBody>
          <a:bodyPr/>
          <a:lstStyle/>
          <a:p>
            <a:pPr marL="0" indent="0">
              <a:buNone/>
            </a:pPr>
            <a:r>
              <a:rPr lang="nl-NL" dirty="0"/>
              <a:t>  </a:t>
            </a:r>
          </a:p>
          <a:p>
            <a:pPr marL="0" indent="0">
              <a:buNone/>
            </a:pPr>
            <a:endParaRPr lang="nl-NL" dirty="0"/>
          </a:p>
          <a:p>
            <a:pPr marL="0" indent="0">
              <a:buNone/>
            </a:pPr>
            <a:endParaRPr lang="nl-NL" dirty="0"/>
          </a:p>
          <a:p>
            <a:pPr marL="0" indent="0">
              <a:buNone/>
            </a:pPr>
            <a:r>
              <a:rPr lang="nl-NL" sz="3200" dirty="0">
                <a:solidFill>
                  <a:schemeClr val="accent1">
                    <a:lumMod val="50000"/>
                  </a:schemeClr>
                </a:solidFill>
              </a:rPr>
              <a:t>In welke fase van het proces zijn wij momenteel?</a:t>
            </a:r>
          </a:p>
          <a:p>
            <a:pPr marL="0" indent="0">
              <a:buNone/>
            </a:pPr>
            <a:endParaRPr lang="nl-NL" sz="3200" dirty="0">
              <a:solidFill>
                <a:schemeClr val="accent1">
                  <a:lumMod val="50000"/>
                </a:schemeClr>
              </a:solidFill>
            </a:endParaRPr>
          </a:p>
          <a:p>
            <a:pPr marL="0" indent="0">
              <a:buNone/>
            </a:pPr>
            <a:endParaRPr lang="nl-NL" dirty="0"/>
          </a:p>
        </p:txBody>
      </p:sp>
      <p:pic>
        <p:nvPicPr>
          <p:cNvPr id="6" name="Afbeelding 5">
            <a:extLst>
              <a:ext uri="{FF2B5EF4-FFF2-40B4-BE49-F238E27FC236}">
                <a16:creationId xmlns:a16="http://schemas.microsoft.com/office/drawing/2014/main" id="{F523549E-14B0-C678-886C-1876CE005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245190D6-812F-C90A-0ADB-E93695574FE7}"/>
              </a:ext>
            </a:extLst>
          </p:cNvPr>
          <p:cNvSpPr txBox="1">
            <a:spLocks/>
          </p:cNvSpPr>
          <p:nvPr/>
        </p:nvSpPr>
        <p:spPr>
          <a:xfrm>
            <a:off x="838199" y="358140"/>
            <a:ext cx="8202854" cy="900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endParaRPr>
          </a:p>
        </p:txBody>
      </p:sp>
      <p:sp>
        <p:nvSpPr>
          <p:cNvPr id="9" name="Tijdelijke aanduiding voor tekst 6">
            <a:extLst>
              <a:ext uri="{FF2B5EF4-FFF2-40B4-BE49-F238E27FC236}">
                <a16:creationId xmlns:a16="http://schemas.microsoft.com/office/drawing/2014/main" id="{1697BBBF-E0EF-C383-D3C3-654B90E2F68E}"/>
              </a:ext>
            </a:extLst>
          </p:cNvPr>
          <p:cNvSpPr txBox="1">
            <a:spLocks/>
          </p:cNvSpPr>
          <p:nvPr/>
        </p:nvSpPr>
        <p:spPr>
          <a:xfrm>
            <a:off x="838199" y="1100831"/>
            <a:ext cx="10515599" cy="5757169"/>
          </a:xfrm>
          <a:prstGeom prst="rect">
            <a:avLst/>
          </a:prstGeom>
        </p:spPr>
        <p:txBody>
          <a:bodyPr vert="horz" lIns="91440" tIns="45720" rIns="91440" bIns="45720" rtlCol="0">
            <a:normAutofit/>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nl-NL" sz="2800" b="0" dirty="0">
              <a:latin typeface="Abadi" panose="020F0502020204030204" pitchFamily="34"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82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1BB6F-FEAE-F6A3-258D-E4ECED855A82}"/>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CF76272-EEE0-A06C-74EC-F93C61FE263F}"/>
              </a:ext>
            </a:extLst>
          </p:cNvPr>
          <p:cNvSpPr>
            <a:spLocks noGrp="1"/>
          </p:cNvSpPr>
          <p:nvPr>
            <p:ph idx="1"/>
          </p:nvPr>
        </p:nvSpPr>
        <p:spPr>
          <a:xfrm>
            <a:off x="838200" y="568960"/>
            <a:ext cx="10515600" cy="6289040"/>
          </a:xfrm>
        </p:spPr>
        <p:txBody>
          <a:bodyPr/>
          <a:lstStyle/>
          <a:p>
            <a:pPr marL="0" indent="0">
              <a:buNone/>
            </a:pPr>
            <a:r>
              <a:rPr lang="nl-NL" dirty="0"/>
              <a:t>  </a:t>
            </a:r>
          </a:p>
          <a:p>
            <a:pPr marL="0" indent="0">
              <a:buNone/>
            </a:pPr>
            <a:endParaRPr lang="nl-NL" dirty="0"/>
          </a:p>
          <a:p>
            <a:r>
              <a:rPr lang="nl-NL" sz="3200" dirty="0">
                <a:solidFill>
                  <a:schemeClr val="accent1">
                    <a:lumMod val="50000"/>
                  </a:schemeClr>
                </a:solidFill>
              </a:rPr>
              <a:t>Begin januari 2024 is de taakgroep bijeengeweest en heeft intensief gediscussieerd over het verzoek van de AK om dit nieuwe voorgenomen besluit te gaan uitvoeren. De </a:t>
            </a:r>
            <a:r>
              <a:rPr lang="nl-NL" sz="3200" dirty="0" err="1">
                <a:solidFill>
                  <a:schemeClr val="accent1">
                    <a:lumMod val="50000"/>
                  </a:schemeClr>
                </a:solidFill>
              </a:rPr>
              <a:t>taakgroepleden</a:t>
            </a:r>
            <a:r>
              <a:rPr lang="nl-NL" sz="3200" dirty="0">
                <a:solidFill>
                  <a:schemeClr val="accent1">
                    <a:lumMod val="50000"/>
                  </a:schemeClr>
                </a:solidFill>
              </a:rPr>
              <a:t> besloten eerst zorgvuldig op papier te zetten wat  de nieuwe opdracht dan precies zou moeten inhouden.</a:t>
            </a:r>
          </a:p>
          <a:p>
            <a:endParaRPr lang="nl-NL" sz="3200" dirty="0">
              <a:solidFill>
                <a:schemeClr val="accent1">
                  <a:lumMod val="50000"/>
                </a:schemeClr>
              </a:solidFill>
            </a:endParaRPr>
          </a:p>
          <a:p>
            <a:r>
              <a:rPr lang="nl-NL" sz="3200" dirty="0">
                <a:solidFill>
                  <a:schemeClr val="accent1">
                    <a:lumMod val="50000"/>
                  </a:schemeClr>
                </a:solidFill>
              </a:rPr>
              <a:t>Die notitie is behandeld in de AK vergadering van 22 januari 2024 en na een intensieve discussie geamendeerd en vastgesteld. Hiermee zijn de kaders en taken van de taakgroep helder geformuleerd. De AK nam dit besluit met algemene stemmen.</a:t>
            </a:r>
          </a:p>
          <a:p>
            <a:pPr marL="0" indent="0">
              <a:buNone/>
            </a:pPr>
            <a:endParaRPr lang="nl-NL" dirty="0"/>
          </a:p>
          <a:p>
            <a:pPr marL="0" indent="0">
              <a:buNone/>
            </a:pPr>
            <a:endParaRPr lang="nl-NL" dirty="0"/>
          </a:p>
          <a:p>
            <a:pPr marL="0" indent="0">
              <a:buNone/>
            </a:pPr>
            <a:endParaRPr lang="nl-NL" sz="3200" dirty="0">
              <a:solidFill>
                <a:schemeClr val="accent1">
                  <a:lumMod val="50000"/>
                </a:schemeClr>
              </a:solidFill>
            </a:endParaRPr>
          </a:p>
          <a:p>
            <a:pPr marL="0" indent="0">
              <a:buNone/>
            </a:pPr>
            <a:endParaRPr lang="nl-NL" dirty="0"/>
          </a:p>
        </p:txBody>
      </p:sp>
      <p:pic>
        <p:nvPicPr>
          <p:cNvPr id="6" name="Afbeelding 5">
            <a:extLst>
              <a:ext uri="{FF2B5EF4-FFF2-40B4-BE49-F238E27FC236}">
                <a16:creationId xmlns:a16="http://schemas.microsoft.com/office/drawing/2014/main" id="{0BABFFE3-AC92-51DD-328B-A0493BE89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A55FDADE-8A59-5086-72A6-1B561F261E8F}"/>
              </a:ext>
            </a:extLst>
          </p:cNvPr>
          <p:cNvSpPr txBox="1">
            <a:spLocks/>
          </p:cNvSpPr>
          <p:nvPr/>
        </p:nvSpPr>
        <p:spPr>
          <a:xfrm>
            <a:off x="838199" y="358140"/>
            <a:ext cx="8202854" cy="900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endParaRPr>
          </a:p>
        </p:txBody>
      </p:sp>
      <p:sp>
        <p:nvSpPr>
          <p:cNvPr id="9" name="Tijdelijke aanduiding voor tekst 6">
            <a:extLst>
              <a:ext uri="{FF2B5EF4-FFF2-40B4-BE49-F238E27FC236}">
                <a16:creationId xmlns:a16="http://schemas.microsoft.com/office/drawing/2014/main" id="{83C53CDA-617A-5F0E-6BF2-BBFDBCB931A6}"/>
              </a:ext>
            </a:extLst>
          </p:cNvPr>
          <p:cNvSpPr txBox="1">
            <a:spLocks/>
          </p:cNvSpPr>
          <p:nvPr/>
        </p:nvSpPr>
        <p:spPr>
          <a:xfrm>
            <a:off x="838199" y="1100831"/>
            <a:ext cx="10515599" cy="5757169"/>
          </a:xfrm>
          <a:prstGeom prst="rect">
            <a:avLst/>
          </a:prstGeom>
        </p:spPr>
        <p:txBody>
          <a:bodyPr vert="horz" lIns="91440" tIns="45720" rIns="91440" bIns="45720" rtlCol="0">
            <a:normAutofit/>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nl-NL" sz="2800" b="0" dirty="0">
              <a:latin typeface="Abadi" panose="020F0502020204030204" pitchFamily="34"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2310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ED9D8-4320-4988-61E5-3AC573B74E9A}"/>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E2B4AAB-73CC-16CE-DB72-9BFEDFA7EB97}"/>
              </a:ext>
            </a:extLst>
          </p:cNvPr>
          <p:cNvSpPr>
            <a:spLocks noGrp="1"/>
          </p:cNvSpPr>
          <p:nvPr>
            <p:ph idx="1"/>
          </p:nvPr>
        </p:nvSpPr>
        <p:spPr>
          <a:xfrm>
            <a:off x="838200" y="568960"/>
            <a:ext cx="10515600" cy="6289040"/>
          </a:xfrm>
        </p:spPr>
        <p:txBody>
          <a:bodyPr/>
          <a:lstStyle/>
          <a:p>
            <a:pPr marL="0" indent="0">
              <a:buNone/>
            </a:pP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2EF2C036-6140-E176-EB06-1F33D9286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811E93B4-3D37-3E38-2757-19913B73BF9C}"/>
              </a:ext>
            </a:extLst>
          </p:cNvPr>
          <p:cNvSpPr txBox="1">
            <a:spLocks/>
          </p:cNvSpPr>
          <p:nvPr/>
        </p:nvSpPr>
        <p:spPr>
          <a:xfrm>
            <a:off x="838199" y="358140"/>
            <a:ext cx="8202854" cy="900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endParaRPr>
          </a:p>
        </p:txBody>
      </p:sp>
      <p:sp>
        <p:nvSpPr>
          <p:cNvPr id="9" name="Tijdelijke aanduiding voor tekst 6">
            <a:extLst>
              <a:ext uri="{FF2B5EF4-FFF2-40B4-BE49-F238E27FC236}">
                <a16:creationId xmlns:a16="http://schemas.microsoft.com/office/drawing/2014/main" id="{B762193E-5F26-CB00-CB1C-AEB6942A7D08}"/>
              </a:ext>
            </a:extLst>
          </p:cNvPr>
          <p:cNvSpPr txBox="1">
            <a:spLocks/>
          </p:cNvSpPr>
          <p:nvPr/>
        </p:nvSpPr>
        <p:spPr>
          <a:xfrm>
            <a:off x="838199" y="1100831"/>
            <a:ext cx="10515599" cy="5757169"/>
          </a:xfrm>
          <a:prstGeom prst="rect">
            <a:avLst/>
          </a:prstGeom>
        </p:spPr>
        <p:txBody>
          <a:bodyPr vert="horz" lIns="91440" tIns="45720" rIns="91440" bIns="45720" rtlCol="0">
            <a:normAutofit fontScale="85000" lnSpcReduction="20000"/>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100" dirty="0"/>
              <a:t>Uitgangspunt is dat de financiële kaders volgens het Beleidsplan, die zijn vastgesteld bij het onderzoeken van de mogelijkheden van de combi Groote Kerk/de Schans, ook gelden voor het onderzoek naar de Immanuëlkerk.</a:t>
            </a:r>
          </a:p>
          <a:p>
            <a:pPr marL="0" indent="0">
              <a:buNone/>
            </a:pPr>
            <a:r>
              <a:rPr lang="nl-NL" sz="4100" dirty="0"/>
              <a:t>a. Continuïteitsreserve aanhouden van minimaal </a:t>
            </a:r>
          </a:p>
          <a:p>
            <a:pPr marL="0" indent="0">
              <a:buNone/>
            </a:pPr>
            <a:r>
              <a:rPr lang="nl-NL" sz="4100" dirty="0"/>
              <a:t>	€ 700.000, -</a:t>
            </a:r>
          </a:p>
          <a:p>
            <a:pPr marL="0" indent="0">
              <a:buNone/>
            </a:pPr>
            <a:r>
              <a:rPr lang="nl-NL" sz="4100" dirty="0"/>
              <a:t>b. Niet verder bezuinigen op de formatie van 2,7 fte 	predikanten</a:t>
            </a:r>
          </a:p>
          <a:p>
            <a:pPr marL="0" indent="0">
              <a:buNone/>
            </a:pPr>
            <a:r>
              <a:rPr lang="nl-NL" sz="4100" dirty="0"/>
              <a:t>c. Prioriteit bezuinigen ligt bij de huisvestingskosten</a:t>
            </a:r>
          </a:p>
          <a:p>
            <a:pPr marL="0" indent="0">
              <a:buNone/>
            </a:pPr>
            <a:r>
              <a:rPr lang="nl-NL" sz="4100" dirty="0"/>
              <a:t>d. Streven naar een sluitende begroting</a:t>
            </a:r>
          </a:p>
          <a:p>
            <a:pPr marL="0" indent="0">
              <a:buNone/>
            </a:pPr>
            <a:r>
              <a:rPr lang="nl-NL" sz="4100" dirty="0"/>
              <a:t>Het bewaken van de sluitende begroting ligt in eerste instantie bij College van Kerkrentmeesters. De AK is eindverantwoordelijk</a:t>
            </a:r>
            <a:r>
              <a:rPr lang="nl-NL" sz="4000" dirty="0"/>
              <a:t>.</a:t>
            </a:r>
          </a:p>
          <a:p>
            <a:pPr marL="457200" lvl="1" indent="0">
              <a:buNone/>
            </a:pPr>
            <a:endParaRPr lang="nl-NL" sz="2800" b="0" dirty="0">
              <a:latin typeface="Abadi" panose="020F0502020204030204" pitchFamily="34"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167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B01C4-636E-8B9D-EFC3-CCCE9B19B575}"/>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4C1FB36-3D53-8510-CB3B-0033B1A941C9}"/>
              </a:ext>
            </a:extLst>
          </p:cNvPr>
          <p:cNvSpPr>
            <a:spLocks noGrp="1"/>
          </p:cNvSpPr>
          <p:nvPr>
            <p:ph idx="1"/>
          </p:nvPr>
        </p:nvSpPr>
        <p:spPr>
          <a:xfrm>
            <a:off x="838200" y="568960"/>
            <a:ext cx="10515600" cy="6289040"/>
          </a:xfrm>
        </p:spPr>
        <p:txBody>
          <a:bodyPr/>
          <a:lstStyle/>
          <a:p>
            <a:pPr marL="0" indent="0">
              <a:buNone/>
            </a:pP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2DD3C9A0-77EC-DFB6-9083-1C774057A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675F6E2D-88B8-CA7A-ACDA-1DC303AC1489}"/>
              </a:ext>
            </a:extLst>
          </p:cNvPr>
          <p:cNvSpPr txBox="1">
            <a:spLocks/>
          </p:cNvSpPr>
          <p:nvPr/>
        </p:nvSpPr>
        <p:spPr>
          <a:xfrm>
            <a:off x="838199" y="358140"/>
            <a:ext cx="8202854" cy="900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endParaRPr>
          </a:p>
        </p:txBody>
      </p:sp>
      <p:sp>
        <p:nvSpPr>
          <p:cNvPr id="9" name="Tijdelijke aanduiding voor tekst 6">
            <a:extLst>
              <a:ext uri="{FF2B5EF4-FFF2-40B4-BE49-F238E27FC236}">
                <a16:creationId xmlns:a16="http://schemas.microsoft.com/office/drawing/2014/main" id="{B829A3EF-C9A0-63BC-2BAF-E6C68CD6C0A0}"/>
              </a:ext>
            </a:extLst>
          </p:cNvPr>
          <p:cNvSpPr txBox="1">
            <a:spLocks/>
          </p:cNvSpPr>
          <p:nvPr/>
        </p:nvSpPr>
        <p:spPr>
          <a:xfrm>
            <a:off x="838199" y="1100831"/>
            <a:ext cx="10515599" cy="5757169"/>
          </a:xfrm>
          <a:prstGeom prst="rect">
            <a:avLst/>
          </a:prstGeom>
        </p:spPr>
        <p:txBody>
          <a:bodyPr vert="horz" lIns="91440" tIns="45720" rIns="91440" bIns="45720" rtlCol="0">
            <a:normAutofit fontScale="70000" lnSpcReduction="20000"/>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000" dirty="0"/>
              <a:t>Bij de keuze voor de Immanuëlkerk moet bekend zijn welke </a:t>
            </a:r>
          </a:p>
          <a:p>
            <a:pPr marL="0" indent="0">
              <a:buNone/>
            </a:pPr>
            <a:r>
              <a:rPr lang="nl-NL" sz="4000" dirty="0"/>
              <a:t>kosten op de volgende onderdelen te verwachten zijn:</a:t>
            </a:r>
          </a:p>
          <a:p>
            <a:pPr marL="0" indent="0">
              <a:buNone/>
            </a:pPr>
            <a:r>
              <a:rPr lang="nl-NL" sz="4000" dirty="0"/>
              <a:t>o	aanleg nieuwe keuken</a:t>
            </a:r>
          </a:p>
          <a:p>
            <a:pPr marL="0" indent="0">
              <a:buNone/>
            </a:pPr>
            <a:r>
              <a:rPr lang="nl-NL" sz="4000" dirty="0"/>
              <a:t>o	kosten verduurzaming</a:t>
            </a:r>
          </a:p>
          <a:p>
            <a:pPr marL="0" indent="0">
              <a:buNone/>
            </a:pPr>
            <a:r>
              <a:rPr lang="nl-NL" sz="4000" dirty="0"/>
              <a:t>o	meerjarig/achterstallig onderhoud</a:t>
            </a:r>
          </a:p>
          <a:p>
            <a:pPr marL="0" indent="0">
              <a:buNone/>
            </a:pPr>
            <a:endParaRPr lang="nl-NL" sz="4000" dirty="0"/>
          </a:p>
          <a:p>
            <a:pPr marL="0" indent="0">
              <a:buNone/>
            </a:pPr>
            <a:r>
              <a:rPr lang="nl-NL" sz="4000" dirty="0"/>
              <a:t>Het is belangrijk dat bij de keuze voor één nieuwe vierplek de huidige drie wijkkerkenraden: Iona, Koningshof en Groote Kerk zich achter het besluit scharen. De drie wijken zijn inmiddels uitgenodigd hun wensen en verlangens over de inrichting en uitstraling van de Immanuëlkerk op korte termijn kenbaar te maken.</a:t>
            </a:r>
          </a:p>
          <a:p>
            <a:pPr marL="0" indent="0">
              <a:buNone/>
            </a:pPr>
            <a:endParaRPr lang="nl-NL" sz="4000" dirty="0"/>
          </a:p>
          <a:p>
            <a:pPr marL="0" indent="0">
              <a:buNone/>
            </a:pPr>
            <a:r>
              <a:rPr lang="nl-NL" sz="4000" dirty="0"/>
              <a:t>De AK heeft besloten een bedrag van € 10.000,- beschikbaar te stellen indien nader bouwkundig onderzoek naar de Immanuëlkerk noodzakelijk blijkt.</a:t>
            </a: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74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1113C-70CD-22D0-CFAF-35219A330BE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822170D-26A5-87FD-747F-14F808AB4FA7}"/>
              </a:ext>
            </a:extLst>
          </p:cNvPr>
          <p:cNvSpPr>
            <a:spLocks noGrp="1"/>
          </p:cNvSpPr>
          <p:nvPr>
            <p:ph idx="1"/>
          </p:nvPr>
        </p:nvSpPr>
        <p:spPr>
          <a:xfrm>
            <a:off x="838200" y="568960"/>
            <a:ext cx="10515600" cy="6289040"/>
          </a:xfrm>
        </p:spPr>
        <p:txBody>
          <a:bodyPr/>
          <a:lstStyle/>
          <a:p>
            <a:pPr marL="0" indent="0">
              <a:buNone/>
            </a:pP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1312C0C5-3CCE-2FC5-D2A0-14C0848CE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FA786118-8A6C-CBA2-82FA-300C21901514}"/>
              </a:ext>
            </a:extLst>
          </p:cNvPr>
          <p:cNvSpPr txBox="1">
            <a:spLocks/>
          </p:cNvSpPr>
          <p:nvPr/>
        </p:nvSpPr>
        <p:spPr>
          <a:xfrm>
            <a:off x="838199" y="358140"/>
            <a:ext cx="8202854" cy="900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endParaRPr>
          </a:p>
        </p:txBody>
      </p:sp>
      <p:sp>
        <p:nvSpPr>
          <p:cNvPr id="9" name="Tijdelijke aanduiding voor tekst 6">
            <a:extLst>
              <a:ext uri="{FF2B5EF4-FFF2-40B4-BE49-F238E27FC236}">
                <a16:creationId xmlns:a16="http://schemas.microsoft.com/office/drawing/2014/main" id="{A8E8DFBD-1768-CC79-BFC3-3F4ED257AE27}"/>
              </a:ext>
            </a:extLst>
          </p:cNvPr>
          <p:cNvSpPr txBox="1">
            <a:spLocks/>
          </p:cNvSpPr>
          <p:nvPr/>
        </p:nvSpPr>
        <p:spPr>
          <a:xfrm>
            <a:off x="838199" y="1100831"/>
            <a:ext cx="10515599" cy="5757169"/>
          </a:xfrm>
          <a:prstGeom prst="rect">
            <a:avLst/>
          </a:prstGeom>
        </p:spPr>
        <p:txBody>
          <a:bodyPr vert="horz" lIns="91440" tIns="45720" rIns="91440" bIns="45720" rtlCol="0">
            <a:normAutofit lnSpcReduction="10000"/>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nl-NL" sz="4000" dirty="0"/>
          </a:p>
          <a:p>
            <a:pPr marL="457200" lvl="1" indent="0">
              <a:buNone/>
            </a:pPr>
            <a:r>
              <a:rPr lang="nl-NL" sz="4000" dirty="0"/>
              <a:t>Als de keuze op de Immanuëlkerk valt moet vooraf door de Taakgroep worden aangegeven welke investeringen noodzakelijk zijn om per 1 januari 2025 de Immanuelkerk als gezamenlijke vierplek te gaan gebruiken. </a:t>
            </a:r>
          </a:p>
          <a:p>
            <a:pPr marL="457200" lvl="1" indent="0">
              <a:buNone/>
            </a:pPr>
            <a:endParaRPr lang="nl-NL" sz="4000" dirty="0"/>
          </a:p>
          <a:p>
            <a:pPr marL="457200" lvl="1" indent="0">
              <a:buNone/>
            </a:pPr>
            <a:r>
              <a:rPr lang="nl-NL" sz="4000" dirty="0"/>
              <a:t>De AK wil ook weten welke maatregelen dan voor de periode 2025-2030- genomen moeten worden.</a:t>
            </a: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227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F9CFB-0946-B5F7-63D5-FEF9B6526268}"/>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1A27479-E6EC-0EB3-2226-BE7E178FBC6F}"/>
              </a:ext>
            </a:extLst>
          </p:cNvPr>
          <p:cNvSpPr>
            <a:spLocks noGrp="1"/>
          </p:cNvSpPr>
          <p:nvPr>
            <p:ph idx="1"/>
          </p:nvPr>
        </p:nvSpPr>
        <p:spPr>
          <a:xfrm>
            <a:off x="838200" y="568960"/>
            <a:ext cx="10515600" cy="6289040"/>
          </a:xfrm>
        </p:spPr>
        <p:txBody>
          <a:bodyPr/>
          <a:lstStyle/>
          <a:p>
            <a:pPr marL="0" indent="0">
              <a:buNone/>
            </a:pP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5671D96E-CDAD-61AD-9A3C-345B31FF7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783AF94C-9A44-007E-1538-7464C04F1829}"/>
              </a:ext>
            </a:extLst>
          </p:cNvPr>
          <p:cNvSpPr txBox="1">
            <a:spLocks/>
          </p:cNvSpPr>
          <p:nvPr/>
        </p:nvSpPr>
        <p:spPr>
          <a:xfrm>
            <a:off x="838199" y="358140"/>
            <a:ext cx="8202854" cy="900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endParaRPr>
          </a:p>
        </p:txBody>
      </p:sp>
      <p:sp>
        <p:nvSpPr>
          <p:cNvPr id="9" name="Tijdelijke aanduiding voor tekst 6">
            <a:extLst>
              <a:ext uri="{FF2B5EF4-FFF2-40B4-BE49-F238E27FC236}">
                <a16:creationId xmlns:a16="http://schemas.microsoft.com/office/drawing/2014/main" id="{10880075-869B-AFD5-C668-54F5A7EB785B}"/>
              </a:ext>
            </a:extLst>
          </p:cNvPr>
          <p:cNvSpPr txBox="1">
            <a:spLocks/>
          </p:cNvSpPr>
          <p:nvPr/>
        </p:nvSpPr>
        <p:spPr>
          <a:xfrm>
            <a:off x="838199" y="1100831"/>
            <a:ext cx="10515599" cy="5757169"/>
          </a:xfrm>
          <a:prstGeom prst="rect">
            <a:avLst/>
          </a:prstGeom>
        </p:spPr>
        <p:txBody>
          <a:bodyPr vert="horz" lIns="91440" tIns="45720" rIns="91440" bIns="45720" rtlCol="0">
            <a:normAutofit lnSpcReduction="10000"/>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nl-NL" sz="2800" b="0" dirty="0">
              <a:latin typeface="Abadi" panose="020F0502020204030204" pitchFamily="34" charset="0"/>
            </a:endParaRPr>
          </a:p>
          <a:p>
            <a:pPr marL="0" lvl="0" indent="0">
              <a:lnSpc>
                <a:spcPct val="107000"/>
              </a:lnSpc>
              <a:buNone/>
            </a:pPr>
            <a:r>
              <a:rPr lang="nl-NL" sz="3600" dirty="0"/>
              <a:t>De AK wil ook zicht houden op de langere termijn en verzoekt de taakgroep aan te geven welke stappen er wellicht nader worden gezet om de Immanuëlkerk met bijgebouwen, naast gezamenlijke vierplek, ook als activiteitencentrum voor maatschappelijke instanties of sociale organisaties te kunnen inzetten. </a:t>
            </a:r>
          </a:p>
          <a:p>
            <a:pPr marL="0" lvl="0" indent="0">
              <a:lnSpc>
                <a:spcPct val="107000"/>
              </a:lnSpc>
              <a:buNone/>
            </a:pPr>
            <a:endParaRPr lang="nl-NL" sz="3600" dirty="0"/>
          </a:p>
          <a:p>
            <a:pPr marL="0" lvl="0" indent="0">
              <a:lnSpc>
                <a:spcPct val="107000"/>
              </a:lnSpc>
              <a:buNone/>
            </a:pPr>
            <a:r>
              <a:rPr lang="nl-NL" sz="3600" dirty="0"/>
              <a:t>Het PGM Beleidsplan 2025-2029 zal bij deze ontwikkeling leidend moeten zijn.</a:t>
            </a: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363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0604A-7275-3AFA-80C3-ABBFE6767121}"/>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B6F9F84-B44F-9C48-F8B9-0490B0FE94AB}"/>
              </a:ext>
            </a:extLst>
          </p:cNvPr>
          <p:cNvSpPr>
            <a:spLocks noGrp="1"/>
          </p:cNvSpPr>
          <p:nvPr>
            <p:ph idx="1"/>
          </p:nvPr>
        </p:nvSpPr>
        <p:spPr>
          <a:xfrm>
            <a:off x="838200" y="568960"/>
            <a:ext cx="10515600" cy="6289040"/>
          </a:xfrm>
        </p:spPr>
        <p:txBody>
          <a:bodyPr/>
          <a:lstStyle/>
          <a:p>
            <a:pPr marL="0" indent="0">
              <a:buNone/>
            </a:pP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DCD1E18C-BD20-F816-2E7E-00AD80807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105A3A92-C4EB-DDD6-18D6-198ABC7E0CCA}"/>
              </a:ext>
            </a:extLst>
          </p:cNvPr>
          <p:cNvSpPr txBox="1">
            <a:spLocks/>
          </p:cNvSpPr>
          <p:nvPr/>
        </p:nvSpPr>
        <p:spPr>
          <a:xfrm>
            <a:off x="838199" y="358140"/>
            <a:ext cx="8202854" cy="900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endParaRPr>
          </a:p>
        </p:txBody>
      </p:sp>
      <p:sp>
        <p:nvSpPr>
          <p:cNvPr id="9" name="Tijdelijke aanduiding voor tekst 6">
            <a:extLst>
              <a:ext uri="{FF2B5EF4-FFF2-40B4-BE49-F238E27FC236}">
                <a16:creationId xmlns:a16="http://schemas.microsoft.com/office/drawing/2014/main" id="{4F97A970-44CF-35A6-EFA1-E6797A07DAC6}"/>
              </a:ext>
            </a:extLst>
          </p:cNvPr>
          <p:cNvSpPr txBox="1">
            <a:spLocks/>
          </p:cNvSpPr>
          <p:nvPr/>
        </p:nvSpPr>
        <p:spPr>
          <a:xfrm>
            <a:off x="838199" y="1100831"/>
            <a:ext cx="10515599" cy="5757169"/>
          </a:xfrm>
          <a:prstGeom prst="rect">
            <a:avLst/>
          </a:prstGeom>
        </p:spPr>
        <p:txBody>
          <a:bodyPr vert="horz" lIns="91440" tIns="45720" rIns="91440" bIns="45720" rtlCol="0">
            <a:normAutofit/>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nl-NL" sz="2800" b="0" dirty="0">
              <a:latin typeface="Abadi" panose="020F0502020204030204" pitchFamily="34" charset="0"/>
            </a:endParaRPr>
          </a:p>
          <a:p>
            <a:pPr marL="0" indent="0">
              <a:lnSpc>
                <a:spcPct val="107000"/>
              </a:lnSpc>
              <a:buNone/>
            </a:pPr>
            <a:r>
              <a:rPr lang="nl-NL" sz="3600" dirty="0"/>
              <a:t>De AK kan zich vinden in het contact met de gemeente Maassluis om helder te krijgen wat er qua ruimtelijke ordening en ontwikkeling met de Immanuëlkerk en bijgebouwen mogelijk is. </a:t>
            </a:r>
          </a:p>
          <a:p>
            <a:pPr marL="0" indent="0">
              <a:lnSpc>
                <a:spcPct val="107000"/>
              </a:lnSpc>
              <a:buNone/>
            </a:pPr>
            <a:r>
              <a:rPr lang="nl-NL" sz="3600" dirty="0"/>
              <a:t>Het is van groot belang te weten welke rol de gemeente Maassluis wil spelen in de aanvraag van derden om van de Immanuëlkerk en bijgebouwen een gemeentelijk monument te maken.</a:t>
            </a: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723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56946-3414-231E-4091-0A0D9D007893}"/>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9499D03-B8ED-A6E2-2049-D4C38A9C541C}"/>
              </a:ext>
            </a:extLst>
          </p:cNvPr>
          <p:cNvSpPr>
            <a:spLocks noGrp="1"/>
          </p:cNvSpPr>
          <p:nvPr>
            <p:ph idx="1"/>
          </p:nvPr>
        </p:nvSpPr>
        <p:spPr>
          <a:xfrm>
            <a:off x="838200" y="568960"/>
            <a:ext cx="10515600" cy="6289040"/>
          </a:xfrm>
        </p:spPr>
        <p:txBody>
          <a:bodyPr/>
          <a:lstStyle/>
          <a:p>
            <a:pPr marL="0" indent="0">
              <a:buNone/>
            </a:pP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26B44DE1-4BAC-0F59-6398-EF6F1D0E8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55D35DD2-2278-EA59-CD21-36D4D23447B0}"/>
              </a:ext>
            </a:extLst>
          </p:cNvPr>
          <p:cNvSpPr txBox="1">
            <a:spLocks/>
          </p:cNvSpPr>
          <p:nvPr/>
        </p:nvSpPr>
        <p:spPr>
          <a:xfrm>
            <a:off x="838199" y="358140"/>
            <a:ext cx="8202854" cy="900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endParaRPr>
          </a:p>
        </p:txBody>
      </p:sp>
      <p:sp>
        <p:nvSpPr>
          <p:cNvPr id="9" name="Tijdelijke aanduiding voor tekst 6">
            <a:extLst>
              <a:ext uri="{FF2B5EF4-FFF2-40B4-BE49-F238E27FC236}">
                <a16:creationId xmlns:a16="http://schemas.microsoft.com/office/drawing/2014/main" id="{A022677B-096E-5EEA-DE53-D1F5772C1FAF}"/>
              </a:ext>
            </a:extLst>
          </p:cNvPr>
          <p:cNvSpPr txBox="1">
            <a:spLocks/>
          </p:cNvSpPr>
          <p:nvPr/>
        </p:nvSpPr>
        <p:spPr>
          <a:xfrm>
            <a:off x="838199" y="1100831"/>
            <a:ext cx="10515599" cy="5757169"/>
          </a:xfrm>
          <a:prstGeom prst="rect">
            <a:avLst/>
          </a:prstGeom>
        </p:spPr>
        <p:txBody>
          <a:bodyPr vert="horz" lIns="91440" tIns="45720" rIns="91440" bIns="45720" rtlCol="0">
            <a:normAutofit/>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nl-NL" sz="2800" b="0" dirty="0">
              <a:latin typeface="Abadi" panose="020F0502020204030204" pitchFamily="34" charset="0"/>
            </a:endParaRPr>
          </a:p>
          <a:p>
            <a:pPr marL="0" lvl="0" indent="0">
              <a:lnSpc>
                <a:spcPct val="107000"/>
              </a:lnSpc>
              <a:buNone/>
            </a:pPr>
            <a:r>
              <a:rPr lang="nl-NL" sz="3600" dirty="0"/>
              <a:t>De AK ondersteunt het contact met Stadsherstel om scherper te krijgen welke rol zij kan en wil spelen bij het overnemen van het eigendom van de Groote Kerk en welke financiële consequenties, o.a. bruidsschat, dit voor de PGM heeft.</a:t>
            </a: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264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B06E4-02D1-4B02-D356-ABC61AA5CA1E}"/>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DB13C85-FB65-6431-40A7-7F7353231532}"/>
              </a:ext>
            </a:extLst>
          </p:cNvPr>
          <p:cNvSpPr>
            <a:spLocks noGrp="1"/>
          </p:cNvSpPr>
          <p:nvPr>
            <p:ph idx="1"/>
          </p:nvPr>
        </p:nvSpPr>
        <p:spPr>
          <a:xfrm>
            <a:off x="838200" y="568960"/>
            <a:ext cx="10515600" cy="6289040"/>
          </a:xfrm>
        </p:spPr>
        <p:txBody>
          <a:bodyPr/>
          <a:lstStyle/>
          <a:p>
            <a:pPr marL="0" indent="0">
              <a:buNone/>
            </a:pP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7DAFDA85-6EB4-D9A2-4665-E62C71D10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DFC2A7F1-150C-251A-4F36-D721FE915068}"/>
              </a:ext>
            </a:extLst>
          </p:cNvPr>
          <p:cNvSpPr txBox="1">
            <a:spLocks/>
          </p:cNvSpPr>
          <p:nvPr/>
        </p:nvSpPr>
        <p:spPr>
          <a:xfrm>
            <a:off x="838199" y="358140"/>
            <a:ext cx="8202854" cy="900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endParaRPr>
          </a:p>
        </p:txBody>
      </p:sp>
      <p:sp>
        <p:nvSpPr>
          <p:cNvPr id="9" name="Tijdelijke aanduiding voor tekst 6">
            <a:extLst>
              <a:ext uri="{FF2B5EF4-FFF2-40B4-BE49-F238E27FC236}">
                <a16:creationId xmlns:a16="http://schemas.microsoft.com/office/drawing/2014/main" id="{571F74F3-4BA9-5A01-7D06-E4D496D87047}"/>
              </a:ext>
            </a:extLst>
          </p:cNvPr>
          <p:cNvSpPr txBox="1">
            <a:spLocks/>
          </p:cNvSpPr>
          <p:nvPr/>
        </p:nvSpPr>
        <p:spPr>
          <a:xfrm>
            <a:off x="838201" y="568960"/>
            <a:ext cx="10515599" cy="5757169"/>
          </a:xfrm>
          <a:prstGeom prst="rect">
            <a:avLst/>
          </a:prstGeom>
        </p:spPr>
        <p:txBody>
          <a:bodyPr vert="horz" lIns="91440" tIns="45720" rIns="91440" bIns="45720" rtlCol="0">
            <a:normAutofit fontScale="92500" lnSpcReduction="20000"/>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nl-NL" sz="4300" b="0" dirty="0">
                <a:solidFill>
                  <a:srgbClr val="FF0000"/>
                </a:solidFill>
                <a:latin typeface="Abadi" panose="020F0502020204030204" pitchFamily="34" charset="0"/>
              </a:rPr>
              <a:t>Communicatie en draagvlak</a:t>
            </a:r>
          </a:p>
          <a:p>
            <a:pPr marL="457200" lvl="1" indent="0">
              <a:buNone/>
            </a:pPr>
            <a:endParaRPr lang="nl-NL" sz="2800" b="0" dirty="0">
              <a:latin typeface="Abadi" panose="020F0502020204030204" pitchFamily="34" charset="0"/>
            </a:endParaRPr>
          </a:p>
          <a:p>
            <a:pPr marL="457200" lvl="1" indent="0">
              <a:buNone/>
            </a:pPr>
            <a:endParaRPr lang="nl-NL" sz="2800" b="0" dirty="0">
              <a:latin typeface="Abadi" panose="020F0502020204030204" pitchFamily="34" charset="0"/>
            </a:endParaRPr>
          </a:p>
          <a:p>
            <a:pPr marL="0" indent="0">
              <a:lnSpc>
                <a:spcPct val="107000"/>
              </a:lnSpc>
              <a:buNone/>
            </a:pPr>
            <a:r>
              <a:rPr lang="nl-NL" sz="3600" dirty="0"/>
              <a:t>De AK  zal de PGM-gemeenteleden via de Kerkwijzer, de kerkapp en de zondagsbrief informeren over de werkzaamheden van de Taakgroep. De AK heeft besloten om vanavond een volgende gemeentevergadering te houden om een toelichting te geven op het lopende PGM 3.0 proces. Daarbij doet hij een klemmend beroep op de wijkkerkenraden het draagvlak voor dit nadere onderzoek te ondersteunen. De AK zal de brieven van gemeenteleden of derden in deze fase van het onderzoek beantwoorden.</a:t>
            </a: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06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ECC3E-380E-D115-32A3-422DEC3A9E36}"/>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F765956-D4ED-7659-E90C-06755C2EDD7D}"/>
              </a:ext>
            </a:extLst>
          </p:cNvPr>
          <p:cNvSpPr>
            <a:spLocks noGrp="1"/>
          </p:cNvSpPr>
          <p:nvPr>
            <p:ph idx="1"/>
          </p:nvPr>
        </p:nvSpPr>
        <p:spPr>
          <a:xfrm>
            <a:off x="838200" y="568960"/>
            <a:ext cx="10515600" cy="6289040"/>
          </a:xfrm>
        </p:spPr>
        <p:txBody>
          <a:bodyPr/>
          <a:lstStyle/>
          <a:p>
            <a:pPr marL="0" indent="0">
              <a:buNone/>
            </a:pP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923978F8-0303-610F-9FA9-11ED5260A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611DA02A-D9AA-64FD-110D-C76DAE5AA056}"/>
              </a:ext>
            </a:extLst>
          </p:cNvPr>
          <p:cNvSpPr txBox="1">
            <a:spLocks/>
          </p:cNvSpPr>
          <p:nvPr/>
        </p:nvSpPr>
        <p:spPr>
          <a:xfrm>
            <a:off x="838199" y="358140"/>
            <a:ext cx="8202854" cy="900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endParaRPr>
          </a:p>
        </p:txBody>
      </p:sp>
      <p:sp>
        <p:nvSpPr>
          <p:cNvPr id="9" name="Tijdelijke aanduiding voor tekst 6">
            <a:extLst>
              <a:ext uri="{FF2B5EF4-FFF2-40B4-BE49-F238E27FC236}">
                <a16:creationId xmlns:a16="http://schemas.microsoft.com/office/drawing/2014/main" id="{BB5C9321-3BBB-5EC1-B47F-49B79F498E68}"/>
              </a:ext>
            </a:extLst>
          </p:cNvPr>
          <p:cNvSpPr txBox="1">
            <a:spLocks/>
          </p:cNvSpPr>
          <p:nvPr/>
        </p:nvSpPr>
        <p:spPr>
          <a:xfrm>
            <a:off x="838201" y="568960"/>
            <a:ext cx="10515599" cy="5757169"/>
          </a:xfrm>
          <a:prstGeom prst="rect">
            <a:avLst/>
          </a:prstGeom>
        </p:spPr>
        <p:txBody>
          <a:bodyPr vert="horz" lIns="91440" tIns="45720" rIns="91440" bIns="45720" rtlCol="0">
            <a:normAutofit fontScale="85000" lnSpcReduction="20000"/>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300" dirty="0">
                <a:solidFill>
                  <a:srgbClr val="FF0000"/>
                </a:solidFill>
              </a:rPr>
              <a:t>Te nemen acties</a:t>
            </a:r>
          </a:p>
          <a:p>
            <a:pPr marL="0" indent="0">
              <a:buNone/>
            </a:pPr>
            <a:endParaRPr lang="nl-NL" sz="4300" dirty="0">
              <a:solidFill>
                <a:srgbClr val="FF0000"/>
              </a:solidFill>
            </a:endParaRPr>
          </a:p>
          <a:p>
            <a:pPr marL="0" indent="0">
              <a:buNone/>
            </a:pPr>
            <a:r>
              <a:rPr lang="nl-NL" sz="4000" dirty="0"/>
              <a:t>- gesprek met wethouder Kuiper over Immanuëlkerk </a:t>
            </a:r>
          </a:p>
          <a:p>
            <a:pPr marL="0" indent="0">
              <a:buNone/>
            </a:pPr>
            <a:r>
              <a:rPr lang="nl-NL" sz="4000" dirty="0"/>
              <a:t>	en claim van het Cuypers Genootschap</a:t>
            </a:r>
          </a:p>
          <a:p>
            <a:pPr marL="0" indent="0">
              <a:buNone/>
            </a:pPr>
            <a:r>
              <a:rPr lang="nl-NL" sz="4000" dirty="0"/>
              <a:t>- gesprek met Stadsherstel BV over hun rol bij de</a:t>
            </a:r>
          </a:p>
          <a:p>
            <a:pPr marL="0" indent="0">
              <a:buNone/>
            </a:pPr>
            <a:r>
              <a:rPr lang="nl-NL" sz="4000" dirty="0"/>
              <a:t>	 Groote Kerk en de mogelijke bruidsschat</a:t>
            </a:r>
          </a:p>
          <a:p>
            <a:pPr marL="0" indent="0">
              <a:buNone/>
            </a:pPr>
            <a:r>
              <a:rPr lang="nl-NL" sz="4000" dirty="0"/>
              <a:t>- verzoek aan de wijkgemeenten wensen voor</a:t>
            </a:r>
          </a:p>
          <a:p>
            <a:pPr marL="0" indent="0">
              <a:buNone/>
            </a:pPr>
            <a:r>
              <a:rPr lang="nl-NL" sz="4000" dirty="0"/>
              <a:t>	gebouw Immanuëlkerk bekend te maken</a:t>
            </a:r>
          </a:p>
          <a:p>
            <a:pPr marL="0" indent="0">
              <a:buNone/>
            </a:pPr>
            <a:r>
              <a:rPr lang="nl-NL" sz="4000" dirty="0"/>
              <a:t>- contacten leggen met aannemer(s) om offertes voor</a:t>
            </a:r>
          </a:p>
          <a:p>
            <a:pPr marL="0" indent="0">
              <a:buNone/>
            </a:pPr>
            <a:r>
              <a:rPr lang="nl-NL" sz="4000" dirty="0"/>
              <a:t>	aanpassing van de Immanuëlkerk en</a:t>
            </a:r>
          </a:p>
          <a:p>
            <a:pPr marL="0" indent="0">
              <a:buNone/>
            </a:pPr>
            <a:r>
              <a:rPr lang="nl-NL" sz="4000" dirty="0"/>
              <a:t>	bijgebouwen financieel in beeld te krijgen</a:t>
            </a:r>
          </a:p>
          <a:p>
            <a:pPr marL="457200" lvl="1" indent="0">
              <a:buNone/>
            </a:pPr>
            <a:endParaRPr lang="nl-NL" sz="2800" b="0" dirty="0">
              <a:latin typeface="Abadi" panose="020F0502020204030204" pitchFamily="34"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31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784B1F7-40DE-4986-AFF3-86FD6CA1CAFB}"/>
              </a:ext>
            </a:extLst>
          </p:cNvPr>
          <p:cNvSpPr>
            <a:spLocks noGrp="1"/>
          </p:cNvSpPr>
          <p:nvPr>
            <p:ph idx="1"/>
          </p:nvPr>
        </p:nvSpPr>
        <p:spPr>
          <a:xfrm>
            <a:off x="838200" y="568960"/>
            <a:ext cx="10515600" cy="6289040"/>
          </a:xfrm>
        </p:spPr>
        <p:txBody>
          <a:bodyPr/>
          <a:lstStyle/>
          <a:p>
            <a:pPr marL="0" indent="0">
              <a:buNone/>
            </a:pPr>
            <a:r>
              <a:rPr lang="nl-NL" dirty="0"/>
              <a:t>  </a:t>
            </a:r>
          </a:p>
        </p:txBody>
      </p:sp>
      <p:pic>
        <p:nvPicPr>
          <p:cNvPr id="6" name="Afbeelding 5">
            <a:extLst>
              <a:ext uri="{FF2B5EF4-FFF2-40B4-BE49-F238E27FC236}">
                <a16:creationId xmlns:a16="http://schemas.microsoft.com/office/drawing/2014/main" id="{9E0C3497-F830-85C3-4D0F-62EFBFE7A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985B054F-F856-3034-28D6-BD70DC697728}"/>
              </a:ext>
            </a:extLst>
          </p:cNvPr>
          <p:cNvSpPr txBox="1">
            <a:spLocks/>
          </p:cNvSpPr>
          <p:nvPr/>
        </p:nvSpPr>
        <p:spPr>
          <a:xfrm>
            <a:off x="838199" y="358140"/>
            <a:ext cx="8202854" cy="742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Opening en welkom</a:t>
            </a:r>
          </a:p>
        </p:txBody>
      </p:sp>
      <p:sp>
        <p:nvSpPr>
          <p:cNvPr id="9" name="Tijdelijke aanduiding voor tekst 6">
            <a:extLst>
              <a:ext uri="{FF2B5EF4-FFF2-40B4-BE49-F238E27FC236}">
                <a16:creationId xmlns:a16="http://schemas.microsoft.com/office/drawing/2014/main" id="{94A01EA5-4C61-0BD0-8DAD-C7F1B348D501}"/>
              </a:ext>
            </a:extLst>
          </p:cNvPr>
          <p:cNvSpPr txBox="1">
            <a:spLocks/>
          </p:cNvSpPr>
          <p:nvPr/>
        </p:nvSpPr>
        <p:spPr>
          <a:xfrm>
            <a:off x="838199" y="1311651"/>
            <a:ext cx="10515599" cy="5546349"/>
          </a:xfrm>
          <a:prstGeom prst="rect">
            <a:avLst/>
          </a:prstGeom>
        </p:spPr>
        <p:txBody>
          <a:bodyPr vert="horz" lIns="91440" tIns="45720" rIns="91440" bIns="45720" rtlCol="0">
            <a:normAutofit/>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buNone/>
            </a:pPr>
            <a:r>
              <a:rPr lang="nl-NL" sz="3200" dirty="0">
                <a:latin typeface="Calibri" panose="020F0502020204030204" pitchFamily="34" charset="0"/>
                <a:ea typeface="Calibri" panose="020F0502020204030204" pitchFamily="34" charset="0"/>
                <a:cs typeface="Times New Roman" panose="02020603050405020304" pitchFamily="18" charset="0"/>
              </a:rPr>
              <a:t>Koos Karssen, voorzitter Algemene kerkenraad</a:t>
            </a:r>
          </a:p>
          <a:p>
            <a:pPr marL="0" lvl="0" indent="0">
              <a:lnSpc>
                <a:spcPct val="107000"/>
              </a:lnSpc>
              <a:buNone/>
            </a:pPr>
            <a:endParaRPr lang="nl-NL" sz="32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nl-NL" sz="3200" dirty="0">
                <a:latin typeface="Calibri" panose="020F0502020204030204" pitchFamily="34" charset="0"/>
                <a:ea typeface="Calibri" panose="020F0502020204030204" pitchFamily="34" charset="0"/>
                <a:cs typeface="Times New Roman" panose="02020603050405020304" pitchFamily="18" charset="0"/>
              </a:rPr>
              <a:t>Lezing,  Mattheus 5 vers 13-16</a:t>
            </a:r>
          </a:p>
          <a:p>
            <a:pPr marL="0" lvl="0" indent="0">
              <a:lnSpc>
                <a:spcPct val="107000"/>
              </a:lnSpc>
              <a:buNone/>
            </a:pPr>
            <a:r>
              <a:rPr lang="nl-NL" sz="3200" dirty="0">
                <a:latin typeface="Calibri" panose="020F0502020204030204" pitchFamily="34" charset="0"/>
                <a:ea typeface="Calibri" panose="020F0502020204030204" pitchFamily="34" charset="0"/>
                <a:cs typeface="Times New Roman" panose="02020603050405020304" pitchFamily="18" charset="0"/>
              </a:rPr>
              <a:t>gebed </a:t>
            </a:r>
          </a:p>
          <a:p>
            <a:pPr marL="0" lvl="0" indent="0">
              <a:lnSpc>
                <a:spcPct val="107000"/>
              </a:lnSpc>
              <a:buNone/>
            </a:pPr>
            <a:r>
              <a:rPr lang="nl-NL" sz="3200" dirty="0">
                <a:latin typeface="Calibri" panose="020F0502020204030204" pitchFamily="34" charset="0"/>
                <a:ea typeface="Calibri" panose="020F0502020204030204" pitchFamily="34" charset="0"/>
                <a:cs typeface="Times New Roman" panose="02020603050405020304" pitchFamily="18" charset="0"/>
              </a:rPr>
              <a:t>Lied </a:t>
            </a:r>
            <a:r>
              <a:rPr lang="nl-NL" sz="3200" dirty="0" err="1">
                <a:latin typeface="Calibri" panose="020F0502020204030204" pitchFamily="34" charset="0"/>
                <a:ea typeface="Calibri" panose="020F0502020204030204" pitchFamily="34" charset="0"/>
                <a:cs typeface="Times New Roman" panose="02020603050405020304" pitchFamily="18" charset="0"/>
              </a:rPr>
              <a:t>Nw</a:t>
            </a:r>
            <a:r>
              <a:rPr lang="nl-NL" sz="3200" dirty="0">
                <a:latin typeface="Calibri" panose="020F0502020204030204" pitchFamily="34" charset="0"/>
                <a:ea typeface="Calibri" panose="020F0502020204030204" pitchFamily="34" charset="0"/>
                <a:cs typeface="Times New Roman" panose="02020603050405020304" pitchFamily="18" charset="0"/>
              </a:rPr>
              <a:t>. Lb. 837 vers 1, 2 en 4</a:t>
            </a:r>
          </a:p>
        </p:txBody>
      </p:sp>
    </p:spTree>
    <p:extLst>
      <p:ext uri="{BB962C8B-B14F-4D97-AF65-F5344CB8AC3E}">
        <p14:creationId xmlns:p14="http://schemas.microsoft.com/office/powerpoint/2010/main" val="3578158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784B1F7-40DE-4986-AFF3-86FD6CA1CAFB}"/>
              </a:ext>
            </a:extLst>
          </p:cNvPr>
          <p:cNvSpPr>
            <a:spLocks noGrp="1"/>
          </p:cNvSpPr>
          <p:nvPr>
            <p:ph idx="1"/>
          </p:nvPr>
        </p:nvSpPr>
        <p:spPr>
          <a:xfrm>
            <a:off x="838200" y="568960"/>
            <a:ext cx="10515600" cy="6289040"/>
          </a:xfrm>
        </p:spPr>
        <p:txBody>
          <a:bodyPr/>
          <a:lstStyle/>
          <a:p>
            <a:pPr marL="0" indent="0">
              <a:buNone/>
            </a:pPr>
            <a:r>
              <a:rPr lang="nl-NL" sz="4000" dirty="0">
                <a:solidFill>
                  <a:srgbClr val="FF0000"/>
                </a:solidFill>
              </a:rPr>
              <a:t>Planning</a:t>
            </a:r>
          </a:p>
          <a:p>
            <a:endParaRPr lang="nl-NL" sz="3200" dirty="0">
              <a:solidFill>
                <a:schemeClr val="accent1">
                  <a:lumMod val="50000"/>
                </a:schemeClr>
              </a:solidFill>
            </a:endParaRPr>
          </a:p>
          <a:p>
            <a:r>
              <a:rPr lang="nl-NL" sz="3200" dirty="0">
                <a:solidFill>
                  <a:schemeClr val="accent1">
                    <a:lumMod val="50000"/>
                  </a:schemeClr>
                </a:solidFill>
              </a:rPr>
              <a:t>Taakgroep vergadert vanavond</a:t>
            </a:r>
          </a:p>
          <a:p>
            <a:endParaRPr lang="nl-NL" sz="3200" dirty="0">
              <a:solidFill>
                <a:schemeClr val="accent1">
                  <a:lumMod val="50000"/>
                </a:schemeClr>
              </a:solidFill>
            </a:endParaRPr>
          </a:p>
          <a:p>
            <a:r>
              <a:rPr lang="nl-NL" sz="3200" dirty="0">
                <a:solidFill>
                  <a:schemeClr val="accent1">
                    <a:lumMod val="50000"/>
                  </a:schemeClr>
                </a:solidFill>
              </a:rPr>
              <a:t>Volgende Gemeenteavond in april</a:t>
            </a:r>
          </a:p>
          <a:p>
            <a:pPr marL="0" indent="0">
              <a:buNone/>
            </a:pPr>
            <a:endParaRPr lang="nl-NL" sz="3200" dirty="0">
              <a:solidFill>
                <a:schemeClr val="accent1">
                  <a:lumMod val="50000"/>
                </a:schemeClr>
              </a:solidFill>
            </a:endParaRPr>
          </a:p>
          <a:p>
            <a:r>
              <a:rPr lang="nl-NL" sz="3200" dirty="0">
                <a:solidFill>
                  <a:schemeClr val="accent1">
                    <a:lumMod val="50000"/>
                  </a:schemeClr>
                </a:solidFill>
              </a:rPr>
              <a:t>AK vergaderingen  29 februari en eind april</a:t>
            </a:r>
          </a:p>
          <a:p>
            <a:pPr marL="0" indent="0">
              <a:buNone/>
            </a:pPr>
            <a:endParaRPr lang="nl-NL" dirty="0"/>
          </a:p>
        </p:txBody>
      </p:sp>
      <p:pic>
        <p:nvPicPr>
          <p:cNvPr id="6" name="Afbeelding 5">
            <a:extLst>
              <a:ext uri="{FF2B5EF4-FFF2-40B4-BE49-F238E27FC236}">
                <a16:creationId xmlns:a16="http://schemas.microsoft.com/office/drawing/2014/main" id="{9E0C3497-F830-85C3-4D0F-62EFBFE7A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985B054F-F856-3034-28D6-BD70DC697728}"/>
              </a:ext>
            </a:extLst>
          </p:cNvPr>
          <p:cNvSpPr txBox="1">
            <a:spLocks/>
          </p:cNvSpPr>
          <p:nvPr/>
        </p:nvSpPr>
        <p:spPr>
          <a:xfrm>
            <a:off x="838199" y="358141"/>
            <a:ext cx="8202854" cy="6273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endParaRPr>
          </a:p>
        </p:txBody>
      </p:sp>
      <p:sp>
        <p:nvSpPr>
          <p:cNvPr id="9" name="Tijdelijke aanduiding voor tekst 6">
            <a:extLst>
              <a:ext uri="{FF2B5EF4-FFF2-40B4-BE49-F238E27FC236}">
                <a16:creationId xmlns:a16="http://schemas.microsoft.com/office/drawing/2014/main" id="{94A01EA5-4C61-0BD0-8DAD-C7F1B348D501}"/>
              </a:ext>
            </a:extLst>
          </p:cNvPr>
          <p:cNvSpPr txBox="1">
            <a:spLocks/>
          </p:cNvSpPr>
          <p:nvPr/>
        </p:nvSpPr>
        <p:spPr>
          <a:xfrm>
            <a:off x="838199" y="1451296"/>
            <a:ext cx="10515599" cy="5406704"/>
          </a:xfrm>
          <a:prstGeom prst="rect">
            <a:avLst/>
          </a:prstGeom>
        </p:spPr>
        <p:txBody>
          <a:bodyPr vert="horz" lIns="91440" tIns="45720" rIns="91440" bIns="45720" rtlCol="0">
            <a:normAutofit/>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222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784B1F7-40DE-4986-AFF3-86FD6CA1CAFB}"/>
              </a:ext>
            </a:extLst>
          </p:cNvPr>
          <p:cNvSpPr>
            <a:spLocks noGrp="1"/>
          </p:cNvSpPr>
          <p:nvPr>
            <p:ph idx="1"/>
          </p:nvPr>
        </p:nvSpPr>
        <p:spPr>
          <a:xfrm>
            <a:off x="838200" y="568960"/>
            <a:ext cx="10515600" cy="6289040"/>
          </a:xfrm>
        </p:spPr>
        <p:txBody>
          <a:bodyPr/>
          <a:lstStyle/>
          <a:p>
            <a:pPr marL="0" indent="0">
              <a:buNone/>
            </a:pPr>
            <a:r>
              <a:rPr lang="nl-NL" dirty="0"/>
              <a:t>  </a:t>
            </a:r>
          </a:p>
        </p:txBody>
      </p:sp>
      <p:pic>
        <p:nvPicPr>
          <p:cNvPr id="6" name="Afbeelding 5">
            <a:extLst>
              <a:ext uri="{FF2B5EF4-FFF2-40B4-BE49-F238E27FC236}">
                <a16:creationId xmlns:a16="http://schemas.microsoft.com/office/drawing/2014/main" id="{9E0C3497-F830-85C3-4D0F-62EFBFE7A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985B054F-F856-3034-28D6-BD70DC697728}"/>
              </a:ext>
            </a:extLst>
          </p:cNvPr>
          <p:cNvSpPr txBox="1">
            <a:spLocks/>
          </p:cNvSpPr>
          <p:nvPr/>
        </p:nvSpPr>
        <p:spPr>
          <a:xfrm>
            <a:off x="838199" y="358141"/>
            <a:ext cx="8202854" cy="6273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Vragen ? </a:t>
            </a:r>
          </a:p>
        </p:txBody>
      </p:sp>
      <p:sp>
        <p:nvSpPr>
          <p:cNvPr id="9" name="Tijdelijke aanduiding voor tekst 6">
            <a:extLst>
              <a:ext uri="{FF2B5EF4-FFF2-40B4-BE49-F238E27FC236}">
                <a16:creationId xmlns:a16="http://schemas.microsoft.com/office/drawing/2014/main" id="{94A01EA5-4C61-0BD0-8DAD-C7F1B348D501}"/>
              </a:ext>
            </a:extLst>
          </p:cNvPr>
          <p:cNvSpPr txBox="1">
            <a:spLocks/>
          </p:cNvSpPr>
          <p:nvPr/>
        </p:nvSpPr>
        <p:spPr>
          <a:xfrm>
            <a:off x="838199" y="1451296"/>
            <a:ext cx="10515599" cy="5406704"/>
          </a:xfrm>
          <a:prstGeom prst="rect">
            <a:avLst/>
          </a:prstGeom>
        </p:spPr>
        <p:txBody>
          <a:bodyPr vert="horz" lIns="91440" tIns="45720" rIns="91440" bIns="45720" rtlCol="0">
            <a:normAutofit/>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nl-NL" sz="2800" dirty="0">
                <a:latin typeface="Calibri" panose="020F0502020204030204" pitchFamily="34" charset="0"/>
                <a:ea typeface="Calibri" panose="020F0502020204030204" pitchFamily="34" charset="0"/>
                <a:cs typeface="Times New Roman" panose="02020603050405020304" pitchFamily="18" charset="0"/>
              </a:rPr>
              <a:t>Plenair en s.v.p. alleen via microfoons zodat alle aanwezigen zowel de gestelde vragen als de antwoorden goed kunnen horen.</a:t>
            </a: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218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7A2B1-91DF-EC71-9D86-53C02C4E575E}"/>
              </a:ext>
            </a:extLst>
          </p:cNvPr>
          <p:cNvSpPr>
            <a:spLocks noGrp="1"/>
          </p:cNvSpPr>
          <p:nvPr>
            <p:ph type="ctrTitle"/>
          </p:nvPr>
        </p:nvSpPr>
        <p:spPr/>
        <p:txBody>
          <a:bodyPr/>
          <a:lstStyle/>
          <a:p>
            <a:r>
              <a:rPr lang="nl-NL" dirty="0"/>
              <a:t>Kerk van de Toekomst</a:t>
            </a:r>
          </a:p>
        </p:txBody>
      </p:sp>
      <p:sp>
        <p:nvSpPr>
          <p:cNvPr id="3" name="Tekstvak 2">
            <a:extLst>
              <a:ext uri="{FF2B5EF4-FFF2-40B4-BE49-F238E27FC236}">
                <a16:creationId xmlns:a16="http://schemas.microsoft.com/office/drawing/2014/main" id="{85FECC29-D329-2D81-30B9-A73C8677A532}"/>
              </a:ext>
            </a:extLst>
          </p:cNvPr>
          <p:cNvSpPr txBox="1"/>
          <p:nvPr/>
        </p:nvSpPr>
        <p:spPr>
          <a:xfrm>
            <a:off x="3473569" y="4088921"/>
            <a:ext cx="5653177" cy="523220"/>
          </a:xfrm>
          <a:prstGeom prst="rect">
            <a:avLst/>
          </a:prstGeom>
          <a:noFill/>
        </p:spPr>
        <p:txBody>
          <a:bodyPr wrap="square" rtlCol="0">
            <a:spAutoFit/>
          </a:bodyPr>
          <a:lstStyle/>
          <a:p>
            <a:pPr algn="ctr"/>
            <a:r>
              <a:rPr lang="nl-NL" sz="2800" dirty="0" err="1"/>
              <a:t>If</a:t>
            </a:r>
            <a:r>
              <a:rPr lang="nl-NL" sz="2800" dirty="0"/>
              <a:t> </a:t>
            </a:r>
            <a:r>
              <a:rPr lang="nl-NL" sz="2800" dirty="0" err="1"/>
              <a:t>you</a:t>
            </a:r>
            <a:r>
              <a:rPr lang="nl-NL" sz="2800" dirty="0"/>
              <a:t> </a:t>
            </a:r>
            <a:r>
              <a:rPr lang="nl-NL" sz="2800" dirty="0" err="1"/>
              <a:t>can</a:t>
            </a:r>
            <a:r>
              <a:rPr lang="nl-NL" sz="2800" dirty="0"/>
              <a:t> </a:t>
            </a:r>
            <a:r>
              <a:rPr lang="nl-NL" sz="2800" dirty="0" err="1"/>
              <a:t>dream</a:t>
            </a:r>
            <a:r>
              <a:rPr lang="nl-NL" sz="2800" dirty="0"/>
              <a:t> </a:t>
            </a:r>
            <a:r>
              <a:rPr lang="nl-NL" sz="2800" dirty="0" err="1"/>
              <a:t>it</a:t>
            </a:r>
            <a:r>
              <a:rPr lang="nl-NL" sz="2800" dirty="0"/>
              <a:t>, </a:t>
            </a:r>
            <a:r>
              <a:rPr lang="nl-NL" sz="2800" dirty="0" err="1"/>
              <a:t>you</a:t>
            </a:r>
            <a:r>
              <a:rPr lang="nl-NL" sz="2800" dirty="0"/>
              <a:t> </a:t>
            </a:r>
            <a:r>
              <a:rPr lang="nl-NL" sz="2800" dirty="0" err="1"/>
              <a:t>can</a:t>
            </a:r>
            <a:r>
              <a:rPr lang="nl-NL" sz="2800" dirty="0"/>
              <a:t> do </a:t>
            </a:r>
            <a:r>
              <a:rPr lang="nl-NL" sz="2800" dirty="0" err="1"/>
              <a:t>it</a:t>
            </a:r>
            <a:r>
              <a:rPr lang="nl-NL" sz="2800" dirty="0"/>
              <a:t>…</a:t>
            </a:r>
            <a:r>
              <a:rPr lang="nl-NL" sz="2800" baseline="30000" dirty="0"/>
              <a:t>(*)</a:t>
            </a:r>
          </a:p>
        </p:txBody>
      </p:sp>
      <p:pic>
        <p:nvPicPr>
          <p:cNvPr id="4" name="Afbeelding 3">
            <a:extLst>
              <a:ext uri="{FF2B5EF4-FFF2-40B4-BE49-F238E27FC236}">
                <a16:creationId xmlns:a16="http://schemas.microsoft.com/office/drawing/2014/main" id="{5AA8C56E-2118-AC76-20D8-0F95CDD5F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Tree>
    <p:extLst>
      <p:ext uri="{BB962C8B-B14F-4D97-AF65-F5344CB8AC3E}">
        <p14:creationId xmlns:p14="http://schemas.microsoft.com/office/powerpoint/2010/main" val="25598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D57AB-1E19-0A95-CA98-4E95395D2AAE}"/>
              </a:ext>
            </a:extLst>
          </p:cNvPr>
          <p:cNvSpPr>
            <a:spLocks noGrp="1"/>
          </p:cNvSpPr>
          <p:nvPr>
            <p:ph type="title"/>
          </p:nvPr>
        </p:nvSpPr>
        <p:spPr>
          <a:xfrm>
            <a:off x="760562" y="1684490"/>
            <a:ext cx="10515600" cy="972446"/>
          </a:xfrm>
        </p:spPr>
        <p:txBody>
          <a:bodyPr/>
          <a:lstStyle/>
          <a:p>
            <a:r>
              <a:rPr lang="nl-NL" dirty="0"/>
              <a:t>Commissie Kerk van de Toekomst</a:t>
            </a:r>
          </a:p>
        </p:txBody>
      </p:sp>
      <p:sp>
        <p:nvSpPr>
          <p:cNvPr id="3" name="Tijdelijke aanduiding voor inhoud 2">
            <a:extLst>
              <a:ext uri="{FF2B5EF4-FFF2-40B4-BE49-F238E27FC236}">
                <a16:creationId xmlns:a16="http://schemas.microsoft.com/office/drawing/2014/main" id="{66CDA914-9E95-DCE9-983B-F92400083E6E}"/>
              </a:ext>
            </a:extLst>
          </p:cNvPr>
          <p:cNvSpPr>
            <a:spLocks noGrp="1"/>
          </p:cNvSpPr>
          <p:nvPr>
            <p:ph idx="1"/>
          </p:nvPr>
        </p:nvSpPr>
        <p:spPr>
          <a:xfrm>
            <a:off x="838200" y="2656936"/>
            <a:ext cx="10515600" cy="3520026"/>
          </a:xfrm>
        </p:spPr>
        <p:txBody>
          <a:bodyPr/>
          <a:lstStyle/>
          <a:p>
            <a:r>
              <a:rPr lang="nl-NL" dirty="0"/>
              <a:t>Arjen, Henrike, Jaap, Tamara, Leo, Henk, Trudi, </a:t>
            </a:r>
            <a:br>
              <a:rPr lang="nl-NL" dirty="0"/>
            </a:br>
            <a:r>
              <a:rPr lang="nl-NL" dirty="0"/>
              <a:t>ds. </a:t>
            </a:r>
            <a:r>
              <a:rPr lang="nl-NL" dirty="0" err="1"/>
              <a:t>Geb</a:t>
            </a:r>
            <a:r>
              <a:rPr lang="nl-NL" dirty="0"/>
              <a:t>, ds. Chris, ds. Gerrit</a:t>
            </a:r>
          </a:p>
          <a:p>
            <a:r>
              <a:rPr lang="nl-NL" dirty="0"/>
              <a:t>Een aantal vergaderingen</a:t>
            </a:r>
          </a:p>
          <a:p>
            <a:r>
              <a:rPr lang="nl-NL" dirty="0"/>
              <a:t>Contouren voor </a:t>
            </a:r>
            <a:r>
              <a:rPr lang="nl-NL" dirty="0" err="1"/>
              <a:t>KvdT</a:t>
            </a:r>
            <a:r>
              <a:rPr lang="nl-NL" dirty="0"/>
              <a:t> voorgelegd aan de AK</a:t>
            </a:r>
          </a:p>
          <a:p>
            <a:r>
              <a:rPr lang="nl-NL" dirty="0"/>
              <a:t>Vindplaats Geloof Hoop en Liefde – </a:t>
            </a:r>
            <a:br>
              <a:rPr lang="nl-NL" dirty="0"/>
            </a:br>
            <a:r>
              <a:rPr lang="nl-NL" dirty="0"/>
              <a:t>contacten en ontmoeting</a:t>
            </a:r>
          </a:p>
          <a:p>
            <a:endParaRPr lang="nl-NL" dirty="0"/>
          </a:p>
        </p:txBody>
      </p:sp>
      <p:pic>
        <p:nvPicPr>
          <p:cNvPr id="7" name="Afbeelding 6">
            <a:extLst>
              <a:ext uri="{FF2B5EF4-FFF2-40B4-BE49-F238E27FC236}">
                <a16:creationId xmlns:a16="http://schemas.microsoft.com/office/drawing/2014/main" id="{0847AED1-6FA8-C114-786B-CC041169F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0593" y="1755057"/>
            <a:ext cx="3076396" cy="4351338"/>
          </a:xfrm>
          <a:prstGeom prst="rect">
            <a:avLst/>
          </a:prstGeom>
        </p:spPr>
      </p:pic>
      <p:pic>
        <p:nvPicPr>
          <p:cNvPr id="4" name="Afbeelding 3">
            <a:extLst>
              <a:ext uri="{FF2B5EF4-FFF2-40B4-BE49-F238E27FC236}">
                <a16:creationId xmlns:a16="http://schemas.microsoft.com/office/drawing/2014/main" id="{9BD83B14-8363-1A7B-737B-179AE2D76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5" name="Titel 5">
            <a:extLst>
              <a:ext uri="{FF2B5EF4-FFF2-40B4-BE49-F238E27FC236}">
                <a16:creationId xmlns:a16="http://schemas.microsoft.com/office/drawing/2014/main" id="{235186C4-4C3E-212D-A09B-CB9D17E7BE2E}"/>
              </a:ext>
            </a:extLst>
          </p:cNvPr>
          <p:cNvSpPr txBox="1">
            <a:spLocks/>
          </p:cNvSpPr>
          <p:nvPr/>
        </p:nvSpPr>
        <p:spPr>
          <a:xfrm>
            <a:off x="838199" y="358141"/>
            <a:ext cx="8202854" cy="6273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Kerk van de Toekomst </a:t>
            </a:r>
          </a:p>
        </p:txBody>
      </p:sp>
    </p:spTree>
    <p:extLst>
      <p:ext uri="{BB962C8B-B14F-4D97-AF65-F5344CB8AC3E}">
        <p14:creationId xmlns:p14="http://schemas.microsoft.com/office/powerpoint/2010/main" val="2137288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6221D-A0FF-3828-9195-0E5BDED7AB86}"/>
              </a:ext>
            </a:extLst>
          </p:cNvPr>
          <p:cNvSpPr>
            <a:spLocks noGrp="1"/>
          </p:cNvSpPr>
          <p:nvPr>
            <p:ph type="title"/>
          </p:nvPr>
        </p:nvSpPr>
        <p:spPr>
          <a:xfrm>
            <a:off x="838200" y="1434798"/>
            <a:ext cx="10515600" cy="1325563"/>
          </a:xfrm>
        </p:spPr>
        <p:txBody>
          <a:bodyPr/>
          <a:lstStyle/>
          <a:p>
            <a:r>
              <a:rPr lang="nl-NL" dirty="0"/>
              <a:t>Thema 1: LOCATIE</a:t>
            </a:r>
          </a:p>
        </p:txBody>
      </p:sp>
      <p:sp>
        <p:nvSpPr>
          <p:cNvPr id="3" name="Tijdelijke aanduiding voor inhoud 2">
            <a:extLst>
              <a:ext uri="{FF2B5EF4-FFF2-40B4-BE49-F238E27FC236}">
                <a16:creationId xmlns:a16="http://schemas.microsoft.com/office/drawing/2014/main" id="{5B515CD3-7092-0608-438C-DF62810CB0E9}"/>
              </a:ext>
            </a:extLst>
          </p:cNvPr>
          <p:cNvSpPr>
            <a:spLocks noGrp="1"/>
          </p:cNvSpPr>
          <p:nvPr>
            <p:ph idx="1"/>
          </p:nvPr>
        </p:nvSpPr>
        <p:spPr>
          <a:xfrm>
            <a:off x="838200" y="2665475"/>
            <a:ext cx="10515600" cy="3122850"/>
          </a:xfrm>
        </p:spPr>
        <p:txBody>
          <a:bodyPr>
            <a:normAutofit/>
          </a:bodyPr>
          <a:lstStyle/>
          <a:p>
            <a:r>
              <a:rPr lang="nl-NL" dirty="0"/>
              <a:t>Meerdere plaatsen in de stad </a:t>
            </a:r>
          </a:p>
          <a:p>
            <a:r>
              <a:rPr lang="nl-NL" dirty="0"/>
              <a:t>Kerk naar de mensen toe</a:t>
            </a:r>
          </a:p>
          <a:p>
            <a:r>
              <a:rPr lang="nl-NL" dirty="0"/>
              <a:t>Vieren</a:t>
            </a:r>
          </a:p>
          <a:p>
            <a:r>
              <a:rPr lang="nl-NL" dirty="0"/>
              <a:t>Present zijn</a:t>
            </a:r>
          </a:p>
          <a:p>
            <a:r>
              <a:rPr lang="nl-NL" dirty="0"/>
              <a:t>Elkaar en anderen ontmoeten</a:t>
            </a:r>
          </a:p>
        </p:txBody>
      </p:sp>
      <p:pic>
        <p:nvPicPr>
          <p:cNvPr id="4" name="Afbeelding 3">
            <a:extLst>
              <a:ext uri="{FF2B5EF4-FFF2-40B4-BE49-F238E27FC236}">
                <a16:creationId xmlns:a16="http://schemas.microsoft.com/office/drawing/2014/main" id="{B1E936A9-4D17-25B7-2D2C-D0D595AC6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5" name="Titel 5">
            <a:extLst>
              <a:ext uri="{FF2B5EF4-FFF2-40B4-BE49-F238E27FC236}">
                <a16:creationId xmlns:a16="http://schemas.microsoft.com/office/drawing/2014/main" id="{C08A2A9B-A674-9FDD-61E0-C15C5097E561}"/>
              </a:ext>
            </a:extLst>
          </p:cNvPr>
          <p:cNvSpPr txBox="1">
            <a:spLocks/>
          </p:cNvSpPr>
          <p:nvPr/>
        </p:nvSpPr>
        <p:spPr>
          <a:xfrm>
            <a:off x="838199" y="358141"/>
            <a:ext cx="8202854" cy="6273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Kerk van de Toekomst </a:t>
            </a:r>
          </a:p>
        </p:txBody>
      </p:sp>
    </p:spTree>
    <p:extLst>
      <p:ext uri="{BB962C8B-B14F-4D97-AF65-F5344CB8AC3E}">
        <p14:creationId xmlns:p14="http://schemas.microsoft.com/office/powerpoint/2010/main" val="994616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9C226-9726-0FD6-5E5A-DDB0F1EF81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E0B4BBD-E975-A6C8-759D-BADDEC95D457}"/>
              </a:ext>
            </a:extLst>
          </p:cNvPr>
          <p:cNvSpPr>
            <a:spLocks noGrp="1"/>
          </p:cNvSpPr>
          <p:nvPr>
            <p:ph type="title"/>
          </p:nvPr>
        </p:nvSpPr>
        <p:spPr>
          <a:xfrm>
            <a:off x="838200" y="1408921"/>
            <a:ext cx="10515600" cy="1325563"/>
          </a:xfrm>
        </p:spPr>
        <p:txBody>
          <a:bodyPr/>
          <a:lstStyle/>
          <a:p>
            <a:r>
              <a:rPr lang="nl-NL" dirty="0"/>
              <a:t>Thema 2: SAMENWERKING WIJKGEMEENTES</a:t>
            </a:r>
          </a:p>
        </p:txBody>
      </p:sp>
      <p:sp>
        <p:nvSpPr>
          <p:cNvPr id="3" name="Tijdelijke aanduiding voor inhoud 2">
            <a:extLst>
              <a:ext uri="{FF2B5EF4-FFF2-40B4-BE49-F238E27FC236}">
                <a16:creationId xmlns:a16="http://schemas.microsoft.com/office/drawing/2014/main" id="{1D0D3964-B45B-2BB1-F80D-0D983EAE365B}"/>
              </a:ext>
            </a:extLst>
          </p:cNvPr>
          <p:cNvSpPr>
            <a:spLocks noGrp="1"/>
          </p:cNvSpPr>
          <p:nvPr>
            <p:ph idx="1"/>
          </p:nvPr>
        </p:nvSpPr>
        <p:spPr>
          <a:xfrm>
            <a:off x="838200" y="2510194"/>
            <a:ext cx="10515600" cy="3088349"/>
          </a:xfrm>
        </p:spPr>
        <p:txBody>
          <a:bodyPr>
            <a:normAutofit/>
          </a:bodyPr>
          <a:lstStyle/>
          <a:p>
            <a:r>
              <a:rPr lang="nl-NL" dirty="0"/>
              <a:t>Diversiteit: in diensten en voorgangers met een eigen profiel</a:t>
            </a:r>
          </a:p>
          <a:p>
            <a:endParaRPr lang="nl-NL" dirty="0"/>
          </a:p>
          <a:p>
            <a:r>
              <a:rPr lang="nl-NL" dirty="0"/>
              <a:t>Gezamenlijkheid: samen optrekken rond thema’s als pastoraat, diaconaat, kerk binnenstebuiten e.d.</a:t>
            </a:r>
          </a:p>
        </p:txBody>
      </p:sp>
      <p:pic>
        <p:nvPicPr>
          <p:cNvPr id="4" name="Afbeelding 3">
            <a:extLst>
              <a:ext uri="{FF2B5EF4-FFF2-40B4-BE49-F238E27FC236}">
                <a16:creationId xmlns:a16="http://schemas.microsoft.com/office/drawing/2014/main" id="{E992314E-AA9A-AD2F-A926-83BA5A8D0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5" name="Titel 5">
            <a:extLst>
              <a:ext uri="{FF2B5EF4-FFF2-40B4-BE49-F238E27FC236}">
                <a16:creationId xmlns:a16="http://schemas.microsoft.com/office/drawing/2014/main" id="{3806B612-3A15-EA5E-4725-33322E94175C}"/>
              </a:ext>
            </a:extLst>
          </p:cNvPr>
          <p:cNvSpPr txBox="1">
            <a:spLocks/>
          </p:cNvSpPr>
          <p:nvPr/>
        </p:nvSpPr>
        <p:spPr>
          <a:xfrm>
            <a:off x="838199" y="358141"/>
            <a:ext cx="8202854" cy="6273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Kerk van de Toekomst </a:t>
            </a:r>
          </a:p>
        </p:txBody>
      </p:sp>
    </p:spTree>
    <p:extLst>
      <p:ext uri="{BB962C8B-B14F-4D97-AF65-F5344CB8AC3E}">
        <p14:creationId xmlns:p14="http://schemas.microsoft.com/office/powerpoint/2010/main" val="3333735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963B0-A5BB-A394-EDB6-F0BCDC7DC01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C786E8-DCDD-BE8B-DECB-F7745840399A}"/>
              </a:ext>
            </a:extLst>
          </p:cNvPr>
          <p:cNvSpPr>
            <a:spLocks noGrp="1"/>
          </p:cNvSpPr>
          <p:nvPr>
            <p:ph type="title"/>
          </p:nvPr>
        </p:nvSpPr>
        <p:spPr>
          <a:xfrm>
            <a:off x="838200" y="1667714"/>
            <a:ext cx="10515600" cy="1325563"/>
          </a:xfrm>
        </p:spPr>
        <p:txBody>
          <a:bodyPr/>
          <a:lstStyle/>
          <a:p>
            <a:r>
              <a:rPr lang="nl-NL" dirty="0"/>
              <a:t>Thema 3: PLEK VOOR ONDERNEMERSCHAP </a:t>
            </a:r>
          </a:p>
        </p:txBody>
      </p:sp>
      <p:sp>
        <p:nvSpPr>
          <p:cNvPr id="3" name="Tijdelijke aanduiding voor inhoud 2">
            <a:extLst>
              <a:ext uri="{FF2B5EF4-FFF2-40B4-BE49-F238E27FC236}">
                <a16:creationId xmlns:a16="http://schemas.microsoft.com/office/drawing/2014/main" id="{9CC6A563-5286-24E8-D0B8-E5B005AA6409}"/>
              </a:ext>
            </a:extLst>
          </p:cNvPr>
          <p:cNvSpPr>
            <a:spLocks noGrp="1"/>
          </p:cNvSpPr>
          <p:nvPr>
            <p:ph idx="1"/>
          </p:nvPr>
        </p:nvSpPr>
        <p:spPr>
          <a:xfrm>
            <a:off x="838200" y="2898391"/>
            <a:ext cx="10515600" cy="2898560"/>
          </a:xfrm>
        </p:spPr>
        <p:txBody>
          <a:bodyPr>
            <a:normAutofit/>
          </a:bodyPr>
          <a:lstStyle/>
          <a:p>
            <a:r>
              <a:rPr lang="nl-NL" dirty="0"/>
              <a:t>Als kerk samen optrekken met ondernemers</a:t>
            </a:r>
          </a:p>
          <a:p>
            <a:r>
              <a:rPr lang="nl-NL" dirty="0"/>
              <a:t>Plaatsen van gemeenschap en bedrijvigheid creëren</a:t>
            </a:r>
          </a:p>
          <a:p>
            <a:r>
              <a:rPr lang="nl-NL" dirty="0"/>
              <a:t>(Sociaal ondernemen)</a:t>
            </a:r>
          </a:p>
          <a:p>
            <a:pPr marL="0" indent="0">
              <a:buNone/>
            </a:pPr>
            <a:endParaRPr lang="nl-NL" dirty="0"/>
          </a:p>
        </p:txBody>
      </p:sp>
      <p:pic>
        <p:nvPicPr>
          <p:cNvPr id="4" name="Afbeelding 3">
            <a:extLst>
              <a:ext uri="{FF2B5EF4-FFF2-40B4-BE49-F238E27FC236}">
                <a16:creationId xmlns:a16="http://schemas.microsoft.com/office/drawing/2014/main" id="{A9C65745-07BF-9A0C-5478-AACB09E9E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5" name="Titel 5">
            <a:extLst>
              <a:ext uri="{FF2B5EF4-FFF2-40B4-BE49-F238E27FC236}">
                <a16:creationId xmlns:a16="http://schemas.microsoft.com/office/drawing/2014/main" id="{8C0C6A3B-CC54-D046-E44C-5EB485F4AD10}"/>
              </a:ext>
            </a:extLst>
          </p:cNvPr>
          <p:cNvSpPr txBox="1">
            <a:spLocks/>
          </p:cNvSpPr>
          <p:nvPr/>
        </p:nvSpPr>
        <p:spPr>
          <a:xfrm>
            <a:off x="838199" y="358141"/>
            <a:ext cx="8202854" cy="6273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Kerk van de Toekomst </a:t>
            </a:r>
          </a:p>
        </p:txBody>
      </p:sp>
    </p:spTree>
    <p:extLst>
      <p:ext uri="{BB962C8B-B14F-4D97-AF65-F5344CB8AC3E}">
        <p14:creationId xmlns:p14="http://schemas.microsoft.com/office/powerpoint/2010/main" val="2115469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1DEA7-EE18-21E1-2518-03DBEBF3ED9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F65B42-6C56-6419-47CF-6E247F78D2F2}"/>
              </a:ext>
            </a:extLst>
          </p:cNvPr>
          <p:cNvSpPr>
            <a:spLocks noGrp="1"/>
          </p:cNvSpPr>
          <p:nvPr>
            <p:ph type="title"/>
          </p:nvPr>
        </p:nvSpPr>
        <p:spPr>
          <a:xfrm>
            <a:off x="769189" y="1486648"/>
            <a:ext cx="10515600" cy="1325563"/>
          </a:xfrm>
        </p:spPr>
        <p:txBody>
          <a:bodyPr/>
          <a:lstStyle/>
          <a:p>
            <a:r>
              <a:rPr lang="nl-NL" dirty="0"/>
              <a:t>Thema 4: DIACONIE</a:t>
            </a:r>
          </a:p>
        </p:txBody>
      </p:sp>
      <p:sp>
        <p:nvSpPr>
          <p:cNvPr id="3" name="Tijdelijke aanduiding voor inhoud 2">
            <a:extLst>
              <a:ext uri="{FF2B5EF4-FFF2-40B4-BE49-F238E27FC236}">
                <a16:creationId xmlns:a16="http://schemas.microsoft.com/office/drawing/2014/main" id="{653F06F1-03F5-357E-2F42-1BA563411CCA}"/>
              </a:ext>
            </a:extLst>
          </p:cNvPr>
          <p:cNvSpPr>
            <a:spLocks noGrp="1"/>
          </p:cNvSpPr>
          <p:nvPr>
            <p:ph idx="1"/>
          </p:nvPr>
        </p:nvSpPr>
        <p:spPr>
          <a:xfrm>
            <a:off x="769189" y="2751826"/>
            <a:ext cx="10515600" cy="2027207"/>
          </a:xfrm>
        </p:spPr>
        <p:txBody>
          <a:bodyPr/>
          <a:lstStyle/>
          <a:p>
            <a:r>
              <a:rPr lang="nl-NL" dirty="0"/>
              <a:t>Focus op maatschappelijke ondersteuning in Maassluis</a:t>
            </a:r>
          </a:p>
          <a:p>
            <a:r>
              <a:rPr lang="nl-NL" dirty="0"/>
              <a:t>Samenwerking met andere partners</a:t>
            </a:r>
          </a:p>
          <a:p>
            <a:r>
              <a:rPr lang="nl-NL" dirty="0"/>
              <a:t>Presentieplek: omzien naar, delen van het leven, ontmoeting…</a:t>
            </a:r>
          </a:p>
        </p:txBody>
      </p:sp>
      <p:pic>
        <p:nvPicPr>
          <p:cNvPr id="4" name="Afbeelding 3">
            <a:extLst>
              <a:ext uri="{FF2B5EF4-FFF2-40B4-BE49-F238E27FC236}">
                <a16:creationId xmlns:a16="http://schemas.microsoft.com/office/drawing/2014/main" id="{2C36D82E-63F3-D41F-FC6F-C6C7600E4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5" name="Titel 5">
            <a:extLst>
              <a:ext uri="{FF2B5EF4-FFF2-40B4-BE49-F238E27FC236}">
                <a16:creationId xmlns:a16="http://schemas.microsoft.com/office/drawing/2014/main" id="{748379DD-ABD3-26BD-9D07-B3069E000D99}"/>
              </a:ext>
            </a:extLst>
          </p:cNvPr>
          <p:cNvSpPr txBox="1">
            <a:spLocks/>
          </p:cNvSpPr>
          <p:nvPr/>
        </p:nvSpPr>
        <p:spPr>
          <a:xfrm>
            <a:off x="838199" y="358141"/>
            <a:ext cx="8202854" cy="6273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Kerk van de Toekomst </a:t>
            </a:r>
          </a:p>
        </p:txBody>
      </p:sp>
    </p:spTree>
    <p:extLst>
      <p:ext uri="{BB962C8B-B14F-4D97-AF65-F5344CB8AC3E}">
        <p14:creationId xmlns:p14="http://schemas.microsoft.com/office/powerpoint/2010/main" val="1149987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F500A-1D1B-0805-75F4-3D34CD2D2023}"/>
              </a:ext>
            </a:extLst>
          </p:cNvPr>
          <p:cNvSpPr>
            <a:spLocks noGrp="1"/>
          </p:cNvSpPr>
          <p:nvPr>
            <p:ph type="title"/>
          </p:nvPr>
        </p:nvSpPr>
        <p:spPr>
          <a:xfrm>
            <a:off x="769189" y="1500726"/>
            <a:ext cx="10515600" cy="1325563"/>
          </a:xfrm>
        </p:spPr>
        <p:txBody>
          <a:bodyPr/>
          <a:lstStyle/>
          <a:p>
            <a:r>
              <a:rPr lang="nl-NL" dirty="0"/>
              <a:t>Thema 5: CULTUREEL</a:t>
            </a:r>
          </a:p>
        </p:txBody>
      </p:sp>
      <p:sp>
        <p:nvSpPr>
          <p:cNvPr id="3" name="Tijdelijke aanduiding voor inhoud 2">
            <a:extLst>
              <a:ext uri="{FF2B5EF4-FFF2-40B4-BE49-F238E27FC236}">
                <a16:creationId xmlns:a16="http://schemas.microsoft.com/office/drawing/2014/main" id="{BCD4298A-63BD-0577-763E-ECCA0F6D88E3}"/>
              </a:ext>
            </a:extLst>
          </p:cNvPr>
          <p:cNvSpPr>
            <a:spLocks noGrp="1"/>
          </p:cNvSpPr>
          <p:nvPr>
            <p:ph idx="1"/>
          </p:nvPr>
        </p:nvSpPr>
        <p:spPr>
          <a:xfrm>
            <a:off x="769189" y="2706149"/>
            <a:ext cx="10515600" cy="1325563"/>
          </a:xfrm>
        </p:spPr>
        <p:txBody>
          <a:bodyPr>
            <a:normAutofit/>
          </a:bodyPr>
          <a:lstStyle/>
          <a:p>
            <a:r>
              <a:rPr lang="nl-NL" dirty="0"/>
              <a:t>Cultureel programma dat breed aanspreekt en verbindt</a:t>
            </a:r>
          </a:p>
          <a:p>
            <a:r>
              <a:rPr lang="nl-NL" dirty="0"/>
              <a:t>Breed publiek aanspreken</a:t>
            </a:r>
          </a:p>
        </p:txBody>
      </p:sp>
      <p:pic>
        <p:nvPicPr>
          <p:cNvPr id="4" name="Afbeelding 3">
            <a:extLst>
              <a:ext uri="{FF2B5EF4-FFF2-40B4-BE49-F238E27FC236}">
                <a16:creationId xmlns:a16="http://schemas.microsoft.com/office/drawing/2014/main" id="{C78EF3BE-0786-6134-34A8-6A09D4014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5" name="Titel 5">
            <a:extLst>
              <a:ext uri="{FF2B5EF4-FFF2-40B4-BE49-F238E27FC236}">
                <a16:creationId xmlns:a16="http://schemas.microsoft.com/office/drawing/2014/main" id="{1CEA5775-2AC6-F808-8251-123BD5CFC67E}"/>
              </a:ext>
            </a:extLst>
          </p:cNvPr>
          <p:cNvSpPr txBox="1">
            <a:spLocks/>
          </p:cNvSpPr>
          <p:nvPr/>
        </p:nvSpPr>
        <p:spPr>
          <a:xfrm>
            <a:off x="838199" y="358141"/>
            <a:ext cx="8202854" cy="6273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Kerk van de Toekomst </a:t>
            </a:r>
          </a:p>
        </p:txBody>
      </p:sp>
    </p:spTree>
    <p:extLst>
      <p:ext uri="{BB962C8B-B14F-4D97-AF65-F5344CB8AC3E}">
        <p14:creationId xmlns:p14="http://schemas.microsoft.com/office/powerpoint/2010/main" val="1728430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09831-9E9F-599B-155C-F9DCADB770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C3810D-08CF-A0E1-A61B-742E1C0524E9}"/>
              </a:ext>
            </a:extLst>
          </p:cNvPr>
          <p:cNvSpPr>
            <a:spLocks noGrp="1"/>
          </p:cNvSpPr>
          <p:nvPr>
            <p:ph type="title"/>
          </p:nvPr>
        </p:nvSpPr>
        <p:spPr>
          <a:xfrm>
            <a:off x="838200" y="1456141"/>
            <a:ext cx="10515600" cy="1325563"/>
          </a:xfrm>
        </p:spPr>
        <p:txBody>
          <a:bodyPr/>
          <a:lstStyle/>
          <a:p>
            <a:r>
              <a:rPr lang="nl-NL" dirty="0"/>
              <a:t>Thema’s 6: COMMUNICATIE</a:t>
            </a:r>
          </a:p>
        </p:txBody>
      </p:sp>
      <p:sp>
        <p:nvSpPr>
          <p:cNvPr id="3" name="Tijdelijke aanduiding voor inhoud 2">
            <a:extLst>
              <a:ext uri="{FF2B5EF4-FFF2-40B4-BE49-F238E27FC236}">
                <a16:creationId xmlns:a16="http://schemas.microsoft.com/office/drawing/2014/main" id="{B1BF8E13-BC1E-0068-0E2E-7C3B30E8E382}"/>
              </a:ext>
            </a:extLst>
          </p:cNvPr>
          <p:cNvSpPr>
            <a:spLocks noGrp="1"/>
          </p:cNvSpPr>
          <p:nvPr>
            <p:ph idx="1"/>
          </p:nvPr>
        </p:nvSpPr>
        <p:spPr>
          <a:xfrm>
            <a:off x="838200" y="2166188"/>
            <a:ext cx="10515600" cy="2401319"/>
          </a:xfrm>
        </p:spPr>
        <p:txBody>
          <a:bodyPr/>
          <a:lstStyle/>
          <a:p>
            <a:pPr marL="0" indent="0">
              <a:buNone/>
            </a:pPr>
            <a:endParaRPr lang="nl-NL" dirty="0"/>
          </a:p>
          <a:p>
            <a:r>
              <a:rPr lang="nl-NL" dirty="0"/>
              <a:t>Uitstralen waar je voor staat / waar je van droomt</a:t>
            </a:r>
          </a:p>
          <a:p>
            <a:r>
              <a:rPr lang="nl-NL" dirty="0"/>
              <a:t>Betrokken en uitnodigend</a:t>
            </a:r>
          </a:p>
          <a:p>
            <a:r>
              <a:rPr lang="nl-NL" dirty="0"/>
              <a:t>Digitaal</a:t>
            </a:r>
          </a:p>
        </p:txBody>
      </p:sp>
      <p:pic>
        <p:nvPicPr>
          <p:cNvPr id="4" name="Afbeelding 3">
            <a:extLst>
              <a:ext uri="{FF2B5EF4-FFF2-40B4-BE49-F238E27FC236}">
                <a16:creationId xmlns:a16="http://schemas.microsoft.com/office/drawing/2014/main" id="{BD798921-E95E-4D76-3BCE-C71E2E0FD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5" name="Titel 5">
            <a:extLst>
              <a:ext uri="{FF2B5EF4-FFF2-40B4-BE49-F238E27FC236}">
                <a16:creationId xmlns:a16="http://schemas.microsoft.com/office/drawing/2014/main" id="{AC9FD2F1-41C1-08F0-04D8-7F8FCFAADA15}"/>
              </a:ext>
            </a:extLst>
          </p:cNvPr>
          <p:cNvSpPr txBox="1">
            <a:spLocks/>
          </p:cNvSpPr>
          <p:nvPr/>
        </p:nvSpPr>
        <p:spPr>
          <a:xfrm>
            <a:off x="838199" y="358141"/>
            <a:ext cx="8202854" cy="6273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Kerk van de Toekomst </a:t>
            </a:r>
          </a:p>
        </p:txBody>
      </p:sp>
    </p:spTree>
    <p:extLst>
      <p:ext uri="{BB962C8B-B14F-4D97-AF65-F5344CB8AC3E}">
        <p14:creationId xmlns:p14="http://schemas.microsoft.com/office/powerpoint/2010/main" val="44077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F09BF0B-92BE-5FAC-176E-7112489BF95E}"/>
              </a:ext>
            </a:extLst>
          </p:cNvPr>
          <p:cNvSpPr>
            <a:spLocks noGrp="1"/>
          </p:cNvSpPr>
          <p:nvPr>
            <p:ph idx="1"/>
          </p:nvPr>
        </p:nvSpPr>
        <p:spPr/>
        <p:txBody>
          <a:bodyPr>
            <a:normAutofit lnSpcReduction="10000"/>
          </a:bodyPr>
          <a:lstStyle/>
          <a:p>
            <a:pPr marL="0" indent="0">
              <a:buNone/>
            </a:pPr>
            <a:r>
              <a:rPr lang="nl-NL" sz="3300" b="0" dirty="0">
                <a:solidFill>
                  <a:srgbClr val="07141E"/>
                </a:solidFill>
                <a:effectLst/>
              </a:rPr>
              <a:t>Gezang 837 </a:t>
            </a:r>
          </a:p>
          <a:p>
            <a:pPr marL="0" indent="0">
              <a:buNone/>
            </a:pPr>
            <a:r>
              <a:rPr lang="nl-NL" sz="3300" b="0" dirty="0">
                <a:solidFill>
                  <a:srgbClr val="07141E"/>
                </a:solidFill>
                <a:effectLst/>
              </a:rPr>
              <a:t>Vers 1</a:t>
            </a:r>
          </a:p>
          <a:p>
            <a:pPr marL="0" indent="0">
              <a:buNone/>
            </a:pPr>
            <a:r>
              <a:rPr lang="nl-NL" sz="3300" b="0" dirty="0">
                <a:solidFill>
                  <a:srgbClr val="07141E"/>
                </a:solidFill>
                <a:effectLst/>
              </a:rPr>
              <a:t>Iedereen zoekt U, jong of oud,			</a:t>
            </a:r>
            <a:br>
              <a:rPr lang="nl-NL" sz="3300" dirty="0"/>
            </a:br>
            <a:r>
              <a:rPr lang="nl-NL" sz="3300" b="0" dirty="0">
                <a:solidFill>
                  <a:srgbClr val="07141E"/>
                </a:solidFill>
                <a:effectLst/>
              </a:rPr>
              <a:t>speurend langs allerlei wegen:</a:t>
            </a:r>
            <a:br>
              <a:rPr lang="nl-NL" sz="3300" dirty="0"/>
            </a:br>
            <a:r>
              <a:rPr lang="nl-NL" sz="3300" b="0" dirty="0">
                <a:solidFill>
                  <a:srgbClr val="07141E"/>
                </a:solidFill>
                <a:effectLst/>
              </a:rPr>
              <a:t>kronkelig, vreemd, of recht, vertrouwd –</a:t>
            </a:r>
            <a:br>
              <a:rPr lang="nl-NL" sz="3300" dirty="0"/>
            </a:br>
            <a:r>
              <a:rPr lang="nl-NL" sz="3300" b="0" dirty="0">
                <a:solidFill>
                  <a:srgbClr val="07141E"/>
                </a:solidFill>
                <a:effectLst/>
              </a:rPr>
              <a:t>Meester, waar kom ik U tegen?</a:t>
            </a:r>
            <a:br>
              <a:rPr lang="nl-NL" sz="3300" dirty="0"/>
            </a:br>
            <a:r>
              <a:rPr lang="nl-NL" sz="3300" b="0" dirty="0">
                <a:solidFill>
                  <a:srgbClr val="07141E"/>
                </a:solidFill>
                <a:effectLst/>
              </a:rPr>
              <a:t>Eens vindt U ons, bij dag of nacht,</a:t>
            </a:r>
            <a:br>
              <a:rPr lang="nl-NL" sz="3300" dirty="0"/>
            </a:br>
            <a:r>
              <a:rPr lang="nl-NL" sz="3300" b="0" dirty="0">
                <a:solidFill>
                  <a:srgbClr val="07141E"/>
                </a:solidFill>
                <a:effectLst/>
              </a:rPr>
              <a:t>moe van onszelf en zonder kracht,</a:t>
            </a:r>
            <a:br>
              <a:rPr lang="nl-NL" sz="3300" dirty="0"/>
            </a:br>
            <a:r>
              <a:rPr lang="nl-NL" sz="3300" b="0" dirty="0">
                <a:solidFill>
                  <a:srgbClr val="07141E"/>
                </a:solidFill>
                <a:effectLst/>
              </a:rPr>
              <a:t>dorstend naar liefde en zegen.</a:t>
            </a:r>
          </a:p>
          <a:p>
            <a:pPr marL="0" indent="0">
              <a:buNone/>
            </a:pPr>
            <a:endParaRPr lang="nl-NL" sz="2000" dirty="0"/>
          </a:p>
        </p:txBody>
      </p:sp>
      <p:sp>
        <p:nvSpPr>
          <p:cNvPr id="4" name="Titel 5">
            <a:extLst>
              <a:ext uri="{FF2B5EF4-FFF2-40B4-BE49-F238E27FC236}">
                <a16:creationId xmlns:a16="http://schemas.microsoft.com/office/drawing/2014/main" id="{C4786FEF-03E9-73A5-4A8F-291EB28C981A}"/>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Opening en welkom</a:t>
            </a:r>
          </a:p>
        </p:txBody>
      </p:sp>
    </p:spTree>
    <p:extLst>
      <p:ext uri="{BB962C8B-B14F-4D97-AF65-F5344CB8AC3E}">
        <p14:creationId xmlns:p14="http://schemas.microsoft.com/office/powerpoint/2010/main" val="3294233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2A37B-152B-BAD7-495F-EFCD524CE4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6AA48F-D402-CD47-6774-39796EE6A8D0}"/>
              </a:ext>
            </a:extLst>
          </p:cNvPr>
          <p:cNvSpPr>
            <a:spLocks noGrp="1"/>
          </p:cNvSpPr>
          <p:nvPr>
            <p:ph type="title"/>
          </p:nvPr>
        </p:nvSpPr>
        <p:spPr>
          <a:xfrm>
            <a:off x="769189" y="1473708"/>
            <a:ext cx="10515600" cy="1325563"/>
          </a:xfrm>
        </p:spPr>
        <p:txBody>
          <a:bodyPr/>
          <a:lstStyle/>
          <a:p>
            <a:r>
              <a:rPr lang="nl-NL" dirty="0"/>
              <a:t>Thema 7: DUURZAAMHEID</a:t>
            </a:r>
          </a:p>
        </p:txBody>
      </p:sp>
      <p:sp>
        <p:nvSpPr>
          <p:cNvPr id="3" name="Tijdelijke aanduiding voor inhoud 2">
            <a:extLst>
              <a:ext uri="{FF2B5EF4-FFF2-40B4-BE49-F238E27FC236}">
                <a16:creationId xmlns:a16="http://schemas.microsoft.com/office/drawing/2014/main" id="{36BEF303-2009-C149-9B08-847017CE4651}"/>
              </a:ext>
            </a:extLst>
          </p:cNvPr>
          <p:cNvSpPr>
            <a:spLocks noGrp="1"/>
          </p:cNvSpPr>
          <p:nvPr>
            <p:ph idx="1"/>
          </p:nvPr>
        </p:nvSpPr>
        <p:spPr>
          <a:xfrm>
            <a:off x="769189" y="2574984"/>
            <a:ext cx="10515600" cy="996352"/>
          </a:xfrm>
        </p:spPr>
        <p:txBody>
          <a:bodyPr>
            <a:normAutofit/>
          </a:bodyPr>
          <a:lstStyle/>
          <a:p>
            <a:r>
              <a:rPr lang="nl-NL" dirty="0"/>
              <a:t>De gemeente als oefenplek voor duurzaam leven</a:t>
            </a:r>
          </a:p>
        </p:txBody>
      </p:sp>
      <p:pic>
        <p:nvPicPr>
          <p:cNvPr id="4" name="Afbeelding 3">
            <a:extLst>
              <a:ext uri="{FF2B5EF4-FFF2-40B4-BE49-F238E27FC236}">
                <a16:creationId xmlns:a16="http://schemas.microsoft.com/office/drawing/2014/main" id="{E3BED88F-6EAA-0A68-1533-B29CCFAB0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74402"/>
            <a:ext cx="2560300" cy="1386130"/>
          </a:xfrm>
          <a:prstGeom prst="rect">
            <a:avLst/>
          </a:prstGeom>
        </p:spPr>
      </p:pic>
      <p:sp>
        <p:nvSpPr>
          <p:cNvPr id="5" name="Titel 5">
            <a:extLst>
              <a:ext uri="{FF2B5EF4-FFF2-40B4-BE49-F238E27FC236}">
                <a16:creationId xmlns:a16="http://schemas.microsoft.com/office/drawing/2014/main" id="{4885F1C1-AC0F-2210-4E82-CA2E93487658}"/>
              </a:ext>
            </a:extLst>
          </p:cNvPr>
          <p:cNvSpPr txBox="1">
            <a:spLocks/>
          </p:cNvSpPr>
          <p:nvPr/>
        </p:nvSpPr>
        <p:spPr>
          <a:xfrm>
            <a:off x="838199" y="358141"/>
            <a:ext cx="8202854" cy="6273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Kerk van de Toekomst </a:t>
            </a:r>
          </a:p>
        </p:txBody>
      </p:sp>
    </p:spTree>
    <p:extLst>
      <p:ext uri="{BB962C8B-B14F-4D97-AF65-F5344CB8AC3E}">
        <p14:creationId xmlns:p14="http://schemas.microsoft.com/office/powerpoint/2010/main" val="4281894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2D25-2071-CBB9-C3A3-C3BFCF8F8DC6}"/>
              </a:ext>
            </a:extLst>
          </p:cNvPr>
          <p:cNvSpPr>
            <a:spLocks noGrp="1"/>
          </p:cNvSpPr>
          <p:nvPr>
            <p:ph type="title"/>
          </p:nvPr>
        </p:nvSpPr>
        <p:spPr>
          <a:xfrm>
            <a:off x="838200" y="1693593"/>
            <a:ext cx="10515600" cy="1325563"/>
          </a:xfrm>
        </p:spPr>
        <p:txBody>
          <a:bodyPr/>
          <a:lstStyle/>
          <a:p>
            <a:r>
              <a:rPr lang="nl-NL" dirty="0"/>
              <a:t>Thema 8: VERNIEUWING</a:t>
            </a:r>
          </a:p>
        </p:txBody>
      </p:sp>
      <p:sp>
        <p:nvSpPr>
          <p:cNvPr id="3" name="Tijdelijke aanduiding voor inhoud 2">
            <a:extLst>
              <a:ext uri="{FF2B5EF4-FFF2-40B4-BE49-F238E27FC236}">
                <a16:creationId xmlns:a16="http://schemas.microsoft.com/office/drawing/2014/main" id="{75AC57D2-F3D0-E1A1-3C69-74653CF138AA}"/>
              </a:ext>
            </a:extLst>
          </p:cNvPr>
          <p:cNvSpPr>
            <a:spLocks noGrp="1"/>
          </p:cNvSpPr>
          <p:nvPr>
            <p:ph idx="1"/>
          </p:nvPr>
        </p:nvSpPr>
        <p:spPr>
          <a:xfrm>
            <a:off x="838200" y="2662207"/>
            <a:ext cx="10515600" cy="1167742"/>
          </a:xfrm>
        </p:spPr>
        <p:txBody>
          <a:bodyPr/>
          <a:lstStyle/>
          <a:p>
            <a:r>
              <a:rPr lang="nl-NL" dirty="0"/>
              <a:t>Ruimte voor nieuwe initiatieven</a:t>
            </a:r>
          </a:p>
          <a:p>
            <a:r>
              <a:rPr lang="nl-NL" dirty="0"/>
              <a:t>Zoeken en vertrouwen</a:t>
            </a:r>
          </a:p>
        </p:txBody>
      </p:sp>
      <p:pic>
        <p:nvPicPr>
          <p:cNvPr id="4" name="Afbeelding 3">
            <a:extLst>
              <a:ext uri="{FF2B5EF4-FFF2-40B4-BE49-F238E27FC236}">
                <a16:creationId xmlns:a16="http://schemas.microsoft.com/office/drawing/2014/main" id="{2847C2E3-F508-8FC7-5108-C9F7A6BD2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5" name="Titel 5">
            <a:extLst>
              <a:ext uri="{FF2B5EF4-FFF2-40B4-BE49-F238E27FC236}">
                <a16:creationId xmlns:a16="http://schemas.microsoft.com/office/drawing/2014/main" id="{026914D5-4DE4-77E9-011F-EFD175213037}"/>
              </a:ext>
            </a:extLst>
          </p:cNvPr>
          <p:cNvSpPr txBox="1">
            <a:spLocks/>
          </p:cNvSpPr>
          <p:nvPr/>
        </p:nvSpPr>
        <p:spPr>
          <a:xfrm>
            <a:off x="838199" y="358141"/>
            <a:ext cx="8202854" cy="6273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Kerk van de Toekomst </a:t>
            </a:r>
          </a:p>
        </p:txBody>
      </p:sp>
    </p:spTree>
    <p:extLst>
      <p:ext uri="{BB962C8B-B14F-4D97-AF65-F5344CB8AC3E}">
        <p14:creationId xmlns:p14="http://schemas.microsoft.com/office/powerpoint/2010/main" val="2840554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F5FEF-56F8-80E8-FEE7-206F51E2F5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40E6B9-C906-7277-4E6C-FB90D5F9F99B}"/>
              </a:ext>
            </a:extLst>
          </p:cNvPr>
          <p:cNvSpPr>
            <a:spLocks noGrp="1"/>
          </p:cNvSpPr>
          <p:nvPr>
            <p:ph type="title"/>
          </p:nvPr>
        </p:nvSpPr>
        <p:spPr>
          <a:xfrm>
            <a:off x="838200" y="1848869"/>
            <a:ext cx="10515600" cy="1325563"/>
          </a:xfrm>
        </p:spPr>
        <p:txBody>
          <a:bodyPr/>
          <a:lstStyle/>
          <a:p>
            <a:r>
              <a:rPr lang="nl-NL" dirty="0"/>
              <a:t>Thema 9: (ADEM)RUIMTE</a:t>
            </a:r>
          </a:p>
        </p:txBody>
      </p:sp>
      <p:sp>
        <p:nvSpPr>
          <p:cNvPr id="3" name="Tijdelijke aanduiding voor inhoud 2">
            <a:extLst>
              <a:ext uri="{FF2B5EF4-FFF2-40B4-BE49-F238E27FC236}">
                <a16:creationId xmlns:a16="http://schemas.microsoft.com/office/drawing/2014/main" id="{1693AA25-68CB-1477-D412-0C3CF283342F}"/>
              </a:ext>
            </a:extLst>
          </p:cNvPr>
          <p:cNvSpPr>
            <a:spLocks noGrp="1"/>
          </p:cNvSpPr>
          <p:nvPr>
            <p:ph idx="1"/>
          </p:nvPr>
        </p:nvSpPr>
        <p:spPr>
          <a:xfrm>
            <a:off x="838200" y="2846717"/>
            <a:ext cx="10515600" cy="1325563"/>
          </a:xfrm>
        </p:spPr>
        <p:txBody>
          <a:bodyPr/>
          <a:lstStyle/>
          <a:p>
            <a:r>
              <a:rPr lang="nl-NL" dirty="0"/>
              <a:t>Ruimte voor het geestelijke / spirituele leven</a:t>
            </a:r>
          </a:p>
          <a:p>
            <a:r>
              <a:rPr lang="nl-NL" dirty="0"/>
              <a:t>Momenten van rust, gebed en bezinning</a:t>
            </a:r>
          </a:p>
        </p:txBody>
      </p:sp>
      <p:pic>
        <p:nvPicPr>
          <p:cNvPr id="4" name="Afbeelding 3">
            <a:extLst>
              <a:ext uri="{FF2B5EF4-FFF2-40B4-BE49-F238E27FC236}">
                <a16:creationId xmlns:a16="http://schemas.microsoft.com/office/drawing/2014/main" id="{8E800BE7-DE4F-6E5E-E70E-ED5FE45F6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5" name="Titel 5">
            <a:extLst>
              <a:ext uri="{FF2B5EF4-FFF2-40B4-BE49-F238E27FC236}">
                <a16:creationId xmlns:a16="http://schemas.microsoft.com/office/drawing/2014/main" id="{C6C7F3CC-B314-3203-802C-30E2CB7A5EB7}"/>
              </a:ext>
            </a:extLst>
          </p:cNvPr>
          <p:cNvSpPr txBox="1">
            <a:spLocks/>
          </p:cNvSpPr>
          <p:nvPr/>
        </p:nvSpPr>
        <p:spPr>
          <a:xfrm>
            <a:off x="838199" y="358141"/>
            <a:ext cx="8202854" cy="6273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Kerk van de Toekomst </a:t>
            </a:r>
          </a:p>
        </p:txBody>
      </p:sp>
    </p:spTree>
    <p:extLst>
      <p:ext uri="{BB962C8B-B14F-4D97-AF65-F5344CB8AC3E}">
        <p14:creationId xmlns:p14="http://schemas.microsoft.com/office/powerpoint/2010/main" val="420692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10215-C690-8885-4018-3A070F00B1A6}"/>
              </a:ext>
            </a:extLst>
          </p:cNvPr>
          <p:cNvSpPr>
            <a:spLocks noGrp="1"/>
          </p:cNvSpPr>
          <p:nvPr>
            <p:ph type="title"/>
          </p:nvPr>
        </p:nvSpPr>
        <p:spPr>
          <a:xfrm>
            <a:off x="838200" y="1199073"/>
            <a:ext cx="10515600" cy="1325563"/>
          </a:xfrm>
        </p:spPr>
        <p:txBody>
          <a:bodyPr/>
          <a:lstStyle/>
          <a:p>
            <a:r>
              <a:rPr lang="nl-NL" dirty="0"/>
              <a:t>Al met al…</a:t>
            </a:r>
          </a:p>
        </p:txBody>
      </p:sp>
      <p:sp>
        <p:nvSpPr>
          <p:cNvPr id="3" name="Tijdelijke aanduiding voor inhoud 2">
            <a:extLst>
              <a:ext uri="{FF2B5EF4-FFF2-40B4-BE49-F238E27FC236}">
                <a16:creationId xmlns:a16="http://schemas.microsoft.com/office/drawing/2014/main" id="{8ADFE2BE-A1C0-7146-4B2A-B8D4DFF49E53}"/>
              </a:ext>
            </a:extLst>
          </p:cNvPr>
          <p:cNvSpPr>
            <a:spLocks noGrp="1"/>
          </p:cNvSpPr>
          <p:nvPr>
            <p:ph idx="1"/>
          </p:nvPr>
        </p:nvSpPr>
        <p:spPr>
          <a:xfrm>
            <a:off x="838200" y="2251404"/>
            <a:ext cx="10515600" cy="3407523"/>
          </a:xfrm>
        </p:spPr>
        <p:txBody>
          <a:bodyPr>
            <a:normAutofit/>
          </a:bodyPr>
          <a:lstStyle/>
          <a:p>
            <a:r>
              <a:rPr lang="nl-NL" dirty="0"/>
              <a:t>Er is enthousiasme voor de genoemde thema’s / denkrichtingen</a:t>
            </a:r>
          </a:p>
          <a:p>
            <a:pPr marL="0" indent="0">
              <a:buNone/>
              <a:tabLst>
                <a:tab pos="2152650" algn="l"/>
              </a:tabLst>
            </a:pPr>
            <a:endParaRPr lang="nl-NL" dirty="0"/>
          </a:p>
          <a:p>
            <a:pPr>
              <a:tabLst>
                <a:tab pos="2152650" algn="l"/>
              </a:tabLst>
            </a:pPr>
            <a:r>
              <a:rPr lang="nl-NL" dirty="0"/>
              <a:t>Tegelijk zijn er zorgen over de vraag of:</a:t>
            </a:r>
          </a:p>
          <a:p>
            <a:pPr lvl="1">
              <a:tabLst>
                <a:tab pos="2152650" algn="l"/>
              </a:tabLst>
            </a:pPr>
            <a:r>
              <a:rPr lang="nl-NL" dirty="0"/>
              <a:t>… er een gedeeld verlangen is voor Gods kerk en koninkrijk</a:t>
            </a:r>
          </a:p>
          <a:p>
            <a:pPr lvl="1">
              <a:tabLst>
                <a:tab pos="2152650" algn="l"/>
              </a:tabLst>
            </a:pPr>
            <a:r>
              <a:rPr lang="nl-NL" dirty="0"/>
              <a:t>… er een gedeeld geloof is dat dwingt tot het maken van keuzes</a:t>
            </a:r>
          </a:p>
          <a:p>
            <a:pPr>
              <a:tabLst>
                <a:tab pos="2152650" algn="l"/>
              </a:tabLst>
            </a:pPr>
            <a:endParaRPr lang="nl-NL" dirty="0"/>
          </a:p>
          <a:p>
            <a:pPr marL="0" indent="0" algn="ctr">
              <a:buNone/>
              <a:tabLst>
                <a:tab pos="2152650" algn="l"/>
              </a:tabLst>
            </a:pPr>
            <a:r>
              <a:rPr lang="nl-NL" sz="2800" i="1" dirty="0" err="1"/>
              <a:t>If</a:t>
            </a:r>
            <a:r>
              <a:rPr lang="nl-NL" sz="2800" i="1" dirty="0"/>
              <a:t> He </a:t>
            </a:r>
            <a:r>
              <a:rPr lang="nl-NL" sz="2800" i="1" dirty="0" err="1"/>
              <a:t>gives</a:t>
            </a:r>
            <a:r>
              <a:rPr lang="nl-NL" sz="2800" i="1" dirty="0"/>
              <a:t> </a:t>
            </a:r>
            <a:r>
              <a:rPr lang="nl-NL" sz="2800" i="1" dirty="0" err="1"/>
              <a:t>dreams</a:t>
            </a:r>
            <a:r>
              <a:rPr lang="nl-NL" sz="2800" i="1" dirty="0"/>
              <a:t>, </a:t>
            </a:r>
            <a:r>
              <a:rPr lang="nl-NL" sz="2800" i="1" dirty="0" err="1"/>
              <a:t>you</a:t>
            </a:r>
            <a:r>
              <a:rPr lang="nl-NL" sz="2800" i="1" dirty="0"/>
              <a:t> </a:t>
            </a:r>
            <a:r>
              <a:rPr lang="nl-NL" sz="2800" i="1" dirty="0" err="1"/>
              <a:t>can</a:t>
            </a:r>
            <a:r>
              <a:rPr lang="nl-NL" sz="2800" i="1" dirty="0"/>
              <a:t> do </a:t>
            </a:r>
            <a:r>
              <a:rPr lang="nl-NL" sz="2800" i="1" dirty="0" err="1"/>
              <a:t>it</a:t>
            </a:r>
            <a:r>
              <a:rPr lang="nl-NL" sz="2800" i="1" dirty="0"/>
              <a:t>…</a:t>
            </a:r>
            <a:endParaRPr lang="nl-NL" sz="2800" i="1" baseline="30000" dirty="0"/>
          </a:p>
          <a:p>
            <a:pPr>
              <a:tabLst>
                <a:tab pos="2152650" algn="l"/>
              </a:tabLst>
            </a:pPr>
            <a:endParaRPr lang="nl-NL" dirty="0"/>
          </a:p>
        </p:txBody>
      </p:sp>
      <p:pic>
        <p:nvPicPr>
          <p:cNvPr id="4" name="Afbeelding 3">
            <a:extLst>
              <a:ext uri="{FF2B5EF4-FFF2-40B4-BE49-F238E27FC236}">
                <a16:creationId xmlns:a16="http://schemas.microsoft.com/office/drawing/2014/main" id="{75A21FBE-1F8F-4342-8189-C31881B4A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5" name="Titel 5">
            <a:extLst>
              <a:ext uri="{FF2B5EF4-FFF2-40B4-BE49-F238E27FC236}">
                <a16:creationId xmlns:a16="http://schemas.microsoft.com/office/drawing/2014/main" id="{5D3821BC-4200-58C8-5DE4-F6C0FDB2E09B}"/>
              </a:ext>
            </a:extLst>
          </p:cNvPr>
          <p:cNvSpPr txBox="1">
            <a:spLocks/>
          </p:cNvSpPr>
          <p:nvPr/>
        </p:nvSpPr>
        <p:spPr>
          <a:xfrm>
            <a:off x="838199" y="358141"/>
            <a:ext cx="8202854" cy="6273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Kerk van de Toekomst </a:t>
            </a:r>
          </a:p>
        </p:txBody>
      </p:sp>
    </p:spTree>
    <p:extLst>
      <p:ext uri="{BB962C8B-B14F-4D97-AF65-F5344CB8AC3E}">
        <p14:creationId xmlns:p14="http://schemas.microsoft.com/office/powerpoint/2010/main" val="1517249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5A4FC-11F7-AD64-278A-31A6F8846115}"/>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941DA81-A5C0-87EB-3832-DB5CEDCDEE76}"/>
              </a:ext>
            </a:extLst>
          </p:cNvPr>
          <p:cNvSpPr>
            <a:spLocks noGrp="1"/>
          </p:cNvSpPr>
          <p:nvPr>
            <p:ph idx="1"/>
          </p:nvPr>
        </p:nvSpPr>
        <p:spPr>
          <a:xfrm>
            <a:off x="801182" y="716561"/>
            <a:ext cx="10515600" cy="6289040"/>
          </a:xfrm>
        </p:spPr>
        <p:txBody>
          <a:bodyPr>
            <a:normAutofit/>
          </a:bodyPr>
          <a:lstStyle/>
          <a:p>
            <a:pPr marL="0" indent="0">
              <a:buNone/>
            </a:pPr>
            <a:r>
              <a:rPr lang="nl-NL" sz="4000" dirty="0"/>
              <a:t>  </a:t>
            </a:r>
          </a:p>
        </p:txBody>
      </p:sp>
      <p:pic>
        <p:nvPicPr>
          <p:cNvPr id="6" name="Afbeelding 5">
            <a:extLst>
              <a:ext uri="{FF2B5EF4-FFF2-40B4-BE49-F238E27FC236}">
                <a16:creationId xmlns:a16="http://schemas.microsoft.com/office/drawing/2014/main" id="{8919A306-4AC1-43F7-F3D6-69961ACE3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3519CD03-2DF0-0FAE-E4E9-16160950D95D}"/>
              </a:ext>
            </a:extLst>
          </p:cNvPr>
          <p:cNvSpPr txBox="1">
            <a:spLocks/>
          </p:cNvSpPr>
          <p:nvPr/>
        </p:nvSpPr>
        <p:spPr>
          <a:xfrm>
            <a:off x="838197" y="904719"/>
            <a:ext cx="8202854" cy="6273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a:defRPr/>
            </a:pPr>
            <a:endParaRPr kumimoji="0" lang="nl-NL" sz="4000" b="1" i="0" u="none" strike="noStrike" kern="1200" cap="none" spc="0" normalizeH="0" baseline="0" noProof="0" dirty="0">
              <a:ln>
                <a:noFill/>
              </a:ln>
              <a:solidFill>
                <a:srgbClr val="E85859"/>
              </a:solidFill>
              <a:effectLst/>
              <a:uLnTx/>
              <a:uFillTx/>
              <a:latin typeface="+mn-lt"/>
              <a:ea typeface="+mj-ea"/>
              <a:cs typeface="Arial" panose="020B0604020202020204" pitchFamily="34" charset="0"/>
            </a:endParaRPr>
          </a:p>
          <a:p>
            <a:pPr>
              <a:defRPr/>
            </a:pPr>
            <a:r>
              <a:rPr kumimoji="0" lang="nl-NL" sz="4000" b="1" i="0" u="none" strike="noStrike" kern="1200" cap="none" spc="0" normalizeH="0" baseline="0" noProof="0" dirty="0">
                <a:ln>
                  <a:noFill/>
                </a:ln>
                <a:solidFill>
                  <a:srgbClr val="E85859"/>
                </a:solidFill>
                <a:effectLst/>
                <a:uLnTx/>
                <a:uFillTx/>
                <a:latin typeface="+mn-lt"/>
                <a:ea typeface="+mj-ea"/>
                <a:cs typeface="Arial" panose="020B0604020202020204" pitchFamily="34" charset="0"/>
              </a:rPr>
              <a:t>Afsluiting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mn-lt"/>
              <a:ea typeface="+mj-ea"/>
              <a:cs typeface="Arial" panose="020B0604020202020204" pitchFamily="34" charset="0"/>
            </a:endParaRPr>
          </a:p>
        </p:txBody>
      </p:sp>
      <p:sp>
        <p:nvSpPr>
          <p:cNvPr id="9" name="Tijdelijke aanduiding voor tekst 6">
            <a:extLst>
              <a:ext uri="{FF2B5EF4-FFF2-40B4-BE49-F238E27FC236}">
                <a16:creationId xmlns:a16="http://schemas.microsoft.com/office/drawing/2014/main" id="{1FBDA0FE-3CF9-CD5F-CF8F-F43C0A51BADC}"/>
              </a:ext>
            </a:extLst>
          </p:cNvPr>
          <p:cNvSpPr txBox="1">
            <a:spLocks/>
          </p:cNvSpPr>
          <p:nvPr/>
        </p:nvSpPr>
        <p:spPr>
          <a:xfrm>
            <a:off x="838199" y="1451296"/>
            <a:ext cx="10515599" cy="5341538"/>
          </a:xfrm>
          <a:prstGeom prst="rect">
            <a:avLst/>
          </a:prstGeom>
        </p:spPr>
        <p:txBody>
          <a:bodyPr vert="horz" lIns="91440" tIns="45720" rIns="91440" bIns="45720" rtlCol="0">
            <a:normAutofit fontScale="25000" lnSpcReduction="20000"/>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buNone/>
            </a:pPr>
            <a:r>
              <a:rPr lang="nl-NL" sz="9600" dirty="0">
                <a:ea typeface="Calibri" panose="020F0502020204030204" pitchFamily="34" charset="0"/>
                <a:cs typeface="Times New Roman" panose="02020603050405020304" pitchFamily="18" charset="0"/>
              </a:rPr>
              <a:t>Door ds. Gerrit van Wolfswinkel</a:t>
            </a:r>
          </a:p>
          <a:p>
            <a:pPr marL="0" lvl="0" indent="0">
              <a:lnSpc>
                <a:spcPct val="107000"/>
              </a:lnSpc>
              <a:buNone/>
            </a:pPr>
            <a:r>
              <a:rPr lang="nl-NL" sz="9600" dirty="0">
                <a:ea typeface="Calibri" panose="020F0502020204030204" pitchFamily="34" charset="0"/>
                <a:cs typeface="Times New Roman" panose="02020603050405020304" pitchFamily="18" charset="0"/>
              </a:rPr>
              <a:t>Lied</a:t>
            </a:r>
          </a:p>
          <a:p>
            <a:pPr marL="0" indent="0" algn="l">
              <a:buNone/>
            </a:pPr>
            <a:r>
              <a:rPr lang="nl-NL" sz="9600" b="1" i="0" dirty="0">
                <a:solidFill>
                  <a:srgbClr val="000000"/>
                </a:solidFill>
                <a:effectLst/>
              </a:rPr>
              <a:t>Wees mijn verlangen Opwekking 520</a:t>
            </a:r>
          </a:p>
          <a:p>
            <a:pPr marL="0" indent="0" algn="l">
              <a:buNone/>
            </a:pPr>
            <a:r>
              <a:rPr lang="nl-NL" sz="9600" b="0" i="0" dirty="0">
                <a:solidFill>
                  <a:srgbClr val="333333"/>
                </a:solidFill>
                <a:effectLst/>
              </a:rPr>
              <a:t>Wees mijn verlangen, o Heer van mijn hart</a:t>
            </a:r>
            <a:br>
              <a:rPr lang="nl-NL" sz="9600" b="0" i="0" dirty="0">
                <a:solidFill>
                  <a:srgbClr val="333333"/>
                </a:solidFill>
                <a:effectLst/>
              </a:rPr>
            </a:br>
            <a:r>
              <a:rPr lang="nl-NL" sz="9600" b="0" i="0" dirty="0">
                <a:solidFill>
                  <a:srgbClr val="333333"/>
                </a:solidFill>
                <a:effectLst/>
              </a:rPr>
              <a:t>Leer mij U kennen in vreugde en smart.</a:t>
            </a:r>
            <a:br>
              <a:rPr lang="nl-NL" sz="9600" b="0" i="0" dirty="0">
                <a:solidFill>
                  <a:srgbClr val="333333"/>
                </a:solidFill>
                <a:effectLst/>
              </a:rPr>
            </a:br>
            <a:r>
              <a:rPr lang="nl-NL" sz="9600" b="0" i="0" dirty="0">
                <a:solidFill>
                  <a:srgbClr val="333333"/>
                </a:solidFill>
                <a:effectLst/>
              </a:rPr>
              <a:t>Laat mijn gedachten op U zijn gericht,</a:t>
            </a:r>
            <a:br>
              <a:rPr lang="nl-NL" sz="9600" b="0" i="0" dirty="0">
                <a:solidFill>
                  <a:srgbClr val="333333"/>
                </a:solidFill>
                <a:effectLst/>
              </a:rPr>
            </a:br>
            <a:r>
              <a:rPr lang="nl-NL" sz="9600" b="0" i="0" dirty="0">
                <a:solidFill>
                  <a:srgbClr val="333333"/>
                </a:solidFill>
                <a:effectLst/>
              </a:rPr>
              <a:t>wakend of slapend, vervuld van Uw licht.</a:t>
            </a:r>
          </a:p>
          <a:p>
            <a:pPr marL="0" indent="0" algn="l">
              <a:buNone/>
            </a:pPr>
            <a:r>
              <a:rPr lang="nl-NL" sz="9600" b="0" i="0" dirty="0">
                <a:solidFill>
                  <a:srgbClr val="333333"/>
                </a:solidFill>
                <a:effectLst/>
              </a:rPr>
              <a:t>Geef mij uw wijsheid, uw woorden van eer,</a:t>
            </a:r>
            <a:br>
              <a:rPr lang="nl-NL" sz="9600" b="0" i="0" dirty="0">
                <a:solidFill>
                  <a:srgbClr val="333333"/>
                </a:solidFill>
                <a:effectLst/>
              </a:rPr>
            </a:br>
            <a:r>
              <a:rPr lang="nl-NL" sz="9600" b="0" i="0" dirty="0">
                <a:solidFill>
                  <a:srgbClr val="333333"/>
                </a:solidFill>
                <a:effectLst/>
              </a:rPr>
              <a:t>dat ik in U blijf en U in mij Heer,</a:t>
            </a:r>
            <a:br>
              <a:rPr lang="nl-NL" sz="9600" b="0" i="0" dirty="0">
                <a:solidFill>
                  <a:srgbClr val="333333"/>
                </a:solidFill>
                <a:effectLst/>
              </a:rPr>
            </a:br>
            <a:r>
              <a:rPr lang="nl-NL" sz="9600" b="0" i="0" dirty="0">
                <a:solidFill>
                  <a:srgbClr val="333333"/>
                </a:solidFill>
                <a:effectLst/>
              </a:rPr>
              <a:t>U als mijn Vader en ik als Uw kind</a:t>
            </a:r>
            <a:br>
              <a:rPr lang="nl-NL" sz="9600" b="0" i="0" dirty="0">
                <a:solidFill>
                  <a:srgbClr val="333333"/>
                </a:solidFill>
                <a:effectLst/>
              </a:rPr>
            </a:br>
            <a:r>
              <a:rPr lang="nl-NL" sz="9600" b="0" i="0" dirty="0">
                <a:solidFill>
                  <a:srgbClr val="333333"/>
                </a:solidFill>
                <a:effectLst/>
              </a:rPr>
              <a:t>dat in Uw armen geborgenheid vindt.</a:t>
            </a:r>
          </a:p>
          <a:p>
            <a:pPr marL="0" indent="0" algn="l">
              <a:buNone/>
            </a:pPr>
            <a:r>
              <a:rPr lang="nl-NL" sz="9600" b="0" i="0" dirty="0">
                <a:solidFill>
                  <a:srgbClr val="333333"/>
                </a:solidFill>
                <a:effectLst/>
              </a:rPr>
              <a:t>Geeft mij Uw schild en Uw zwaard in de strijd,</a:t>
            </a:r>
            <a:br>
              <a:rPr lang="nl-NL" sz="9600" b="0" i="0" dirty="0">
                <a:solidFill>
                  <a:srgbClr val="333333"/>
                </a:solidFill>
                <a:effectLst/>
              </a:rPr>
            </a:br>
            <a:r>
              <a:rPr lang="nl-NL" sz="9600" b="0" i="0" dirty="0">
                <a:solidFill>
                  <a:srgbClr val="333333"/>
                </a:solidFill>
                <a:effectLst/>
              </a:rPr>
              <a:t>maak mij tot machtige daden bereid.</a:t>
            </a:r>
            <a:br>
              <a:rPr lang="nl-NL" sz="9600" b="0" i="0" dirty="0">
                <a:solidFill>
                  <a:srgbClr val="333333"/>
                </a:solidFill>
                <a:effectLst/>
              </a:rPr>
            </a:br>
            <a:r>
              <a:rPr lang="nl-NL" sz="9600" b="0" i="0" dirty="0">
                <a:solidFill>
                  <a:srgbClr val="333333"/>
                </a:solidFill>
                <a:effectLst/>
              </a:rPr>
              <a:t>Wees als een burcht</a:t>
            </a:r>
            <a:br>
              <a:rPr lang="nl-NL" sz="9600" b="0" i="0" dirty="0">
                <a:solidFill>
                  <a:srgbClr val="333333"/>
                </a:solidFill>
                <a:effectLst/>
              </a:rPr>
            </a:br>
            <a:r>
              <a:rPr lang="nl-NL" sz="9600" b="0" i="0" dirty="0">
                <a:solidFill>
                  <a:srgbClr val="333333"/>
                </a:solidFill>
                <a:effectLst/>
              </a:rPr>
              <a:t>Als een toren van kracht,</a:t>
            </a:r>
            <a:br>
              <a:rPr lang="nl-NL" sz="9600" b="0" i="0" dirty="0">
                <a:solidFill>
                  <a:srgbClr val="333333"/>
                </a:solidFill>
                <a:effectLst/>
              </a:rPr>
            </a:br>
            <a:r>
              <a:rPr lang="nl-NL" sz="9600" b="0" i="0" dirty="0">
                <a:solidFill>
                  <a:srgbClr val="333333"/>
                </a:solidFill>
                <a:effectLst/>
              </a:rPr>
              <a:t>Wijs mij omhoog waar uw liefde mij wacht.</a:t>
            </a:r>
          </a:p>
          <a:p>
            <a:pPr algn="l"/>
            <a:endParaRPr lang="nl-NL" sz="2400" b="0" i="0" dirty="0">
              <a:solidFill>
                <a:srgbClr val="333333"/>
              </a:solidFill>
              <a:effectLst/>
              <a:latin typeface="Helvetica Neue"/>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918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BF94454-6E56-471B-2643-54DEC6C6D33E}"/>
              </a:ext>
            </a:extLst>
          </p:cNvPr>
          <p:cNvSpPr>
            <a:spLocks noGrp="1"/>
          </p:cNvSpPr>
          <p:nvPr>
            <p:ph idx="1"/>
          </p:nvPr>
        </p:nvSpPr>
        <p:spPr/>
        <p:txBody>
          <a:bodyPr>
            <a:normAutofit lnSpcReduction="10000"/>
          </a:bodyPr>
          <a:lstStyle/>
          <a:p>
            <a:pPr marL="0" indent="0" algn="l">
              <a:buNone/>
            </a:pPr>
            <a:r>
              <a:rPr lang="nl-NL" sz="2400" b="0" i="0" dirty="0">
                <a:solidFill>
                  <a:srgbClr val="333333"/>
                </a:solidFill>
                <a:effectLst/>
              </a:rPr>
              <a:t>Wat baat mij rijkdom of eer van een mens:</a:t>
            </a:r>
            <a:br>
              <a:rPr lang="nl-NL" sz="2400" b="0" i="0" dirty="0">
                <a:solidFill>
                  <a:srgbClr val="333333"/>
                </a:solidFill>
                <a:effectLst/>
              </a:rPr>
            </a:br>
            <a:r>
              <a:rPr lang="nl-NL" sz="2400" b="0" i="0" dirty="0">
                <a:solidFill>
                  <a:srgbClr val="333333"/>
                </a:solidFill>
                <a:effectLst/>
              </a:rPr>
              <a:t>Bij U te wonen is al wat ik wens,</a:t>
            </a:r>
            <a:br>
              <a:rPr lang="nl-NL" sz="2400" b="0" i="0" dirty="0">
                <a:solidFill>
                  <a:srgbClr val="333333"/>
                </a:solidFill>
                <a:effectLst/>
              </a:rPr>
            </a:br>
            <a:r>
              <a:rPr lang="nl-NL" sz="2400" b="0" i="0" dirty="0">
                <a:solidFill>
                  <a:srgbClr val="333333"/>
                </a:solidFill>
                <a:effectLst/>
              </a:rPr>
              <a:t>Met als beloning dat ik op U lijk</a:t>
            </a:r>
            <a:br>
              <a:rPr lang="nl-NL" sz="2400" b="0" i="0" dirty="0">
                <a:solidFill>
                  <a:srgbClr val="333333"/>
                </a:solidFill>
                <a:effectLst/>
              </a:rPr>
            </a:br>
            <a:r>
              <a:rPr lang="nl-NL" sz="2400" b="0" i="0" dirty="0">
                <a:solidFill>
                  <a:srgbClr val="333333"/>
                </a:solidFill>
                <a:effectLst/>
              </a:rPr>
              <a:t>Hemelse Koning, pas dan ben ik rijk.</a:t>
            </a:r>
          </a:p>
          <a:p>
            <a:pPr marL="0" indent="0" algn="l">
              <a:buNone/>
            </a:pPr>
            <a:r>
              <a:rPr lang="nl-NL" sz="2400" b="0" i="0" dirty="0">
                <a:solidFill>
                  <a:srgbClr val="333333"/>
                </a:solidFill>
                <a:effectLst/>
              </a:rPr>
              <a:t>Hemelse Koning, die het kwaad overwon,</a:t>
            </a:r>
            <a:br>
              <a:rPr lang="nl-NL" sz="2400" b="0" i="0" dirty="0">
                <a:solidFill>
                  <a:srgbClr val="333333"/>
                </a:solidFill>
                <a:effectLst/>
              </a:rPr>
            </a:br>
            <a:r>
              <a:rPr lang="nl-NL" sz="2400" b="0" i="0" dirty="0">
                <a:solidFill>
                  <a:srgbClr val="333333"/>
                </a:solidFill>
                <a:effectLst/>
              </a:rPr>
              <a:t>Als ik daar kom in het licht van Uw zon,</a:t>
            </a:r>
            <a:br>
              <a:rPr lang="nl-NL" sz="2400" b="0" i="0" dirty="0">
                <a:solidFill>
                  <a:srgbClr val="333333"/>
                </a:solidFill>
                <a:effectLst/>
              </a:rPr>
            </a:br>
            <a:r>
              <a:rPr lang="nl-NL" sz="2400" b="0" i="0" dirty="0">
                <a:solidFill>
                  <a:srgbClr val="333333"/>
                </a:solidFill>
                <a:effectLst/>
              </a:rPr>
              <a:t>Stralend van vreugde, )</a:t>
            </a:r>
            <a:br>
              <a:rPr lang="nl-NL" sz="2400" b="0" i="0" dirty="0">
                <a:solidFill>
                  <a:srgbClr val="333333"/>
                </a:solidFill>
                <a:effectLst/>
              </a:rPr>
            </a:br>
            <a:r>
              <a:rPr lang="nl-NL" sz="2400" b="0" i="0" dirty="0">
                <a:solidFill>
                  <a:srgbClr val="333333"/>
                </a:solidFill>
                <a:effectLst/>
              </a:rPr>
              <a:t>Getooid als een bruid )</a:t>
            </a:r>
            <a:br>
              <a:rPr lang="nl-NL" sz="2400" b="0" i="0" dirty="0">
                <a:solidFill>
                  <a:srgbClr val="333333"/>
                </a:solidFill>
                <a:effectLst/>
              </a:rPr>
            </a:br>
            <a:r>
              <a:rPr lang="nl-NL" sz="2400" b="0" i="0" dirty="0">
                <a:solidFill>
                  <a:srgbClr val="333333"/>
                </a:solidFill>
                <a:effectLst/>
              </a:rPr>
              <a:t>Gaat mijn verlangen ) 2x</a:t>
            </a:r>
            <a:br>
              <a:rPr lang="nl-NL" sz="2400" b="0" i="0" dirty="0">
                <a:solidFill>
                  <a:srgbClr val="333333"/>
                </a:solidFill>
                <a:effectLst/>
              </a:rPr>
            </a:br>
            <a:r>
              <a:rPr lang="nl-NL" sz="2400" b="0" i="0" dirty="0">
                <a:solidFill>
                  <a:srgbClr val="333333"/>
                </a:solidFill>
                <a:effectLst/>
              </a:rPr>
              <a:t>Nog meer naar U uit. )</a:t>
            </a:r>
          </a:p>
          <a:p>
            <a:pPr marL="0" indent="0" algn="l">
              <a:buNone/>
            </a:pPr>
            <a:endParaRPr lang="nl-NL" sz="2400" b="0" i="0" dirty="0">
              <a:solidFill>
                <a:srgbClr val="333333"/>
              </a:solidFill>
              <a:effectLst/>
            </a:endParaRPr>
          </a:p>
          <a:p>
            <a:pPr marL="0" indent="0" algn="l">
              <a:buNone/>
            </a:pPr>
            <a:r>
              <a:rPr lang="nl-NL" sz="2400" dirty="0">
                <a:solidFill>
                  <a:srgbClr val="0070C0"/>
                </a:solidFill>
              </a:rPr>
              <a:t>Gebed</a:t>
            </a:r>
          </a:p>
        </p:txBody>
      </p:sp>
      <p:sp>
        <p:nvSpPr>
          <p:cNvPr id="4" name="Titel 5">
            <a:extLst>
              <a:ext uri="{FF2B5EF4-FFF2-40B4-BE49-F238E27FC236}">
                <a16:creationId xmlns:a16="http://schemas.microsoft.com/office/drawing/2014/main" id="{18805340-543E-B76B-3B55-0CD0B7F650D6}"/>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a:defRPr/>
            </a:pPr>
            <a:endParaRPr kumimoji="0" lang="nl-NL" sz="4000" b="1" i="0" u="none" strike="noStrike" kern="1200" cap="none" spc="0" normalizeH="0" baseline="0" noProof="0" dirty="0">
              <a:ln>
                <a:noFill/>
              </a:ln>
              <a:solidFill>
                <a:srgbClr val="E85859"/>
              </a:solidFill>
              <a:effectLst/>
              <a:uLnTx/>
              <a:uFillTx/>
              <a:latin typeface="+mn-lt"/>
              <a:ea typeface="+mj-ea"/>
              <a:cs typeface="Arial" panose="020B0604020202020204" pitchFamily="34" charset="0"/>
            </a:endParaRPr>
          </a:p>
          <a:p>
            <a:pPr>
              <a:defRPr/>
            </a:pPr>
            <a:r>
              <a:rPr kumimoji="0" lang="nl-NL" sz="4000" b="1" i="0" u="none" strike="noStrike" kern="1200" cap="none" spc="0" normalizeH="0" baseline="0" noProof="0" dirty="0">
                <a:ln>
                  <a:noFill/>
                </a:ln>
                <a:solidFill>
                  <a:srgbClr val="E85859"/>
                </a:solidFill>
                <a:effectLst/>
                <a:uLnTx/>
                <a:uFillTx/>
                <a:latin typeface="+mn-lt"/>
                <a:ea typeface="+mj-ea"/>
                <a:cs typeface="Arial" panose="020B0604020202020204" pitchFamily="34" charset="0"/>
              </a:rPr>
              <a:t>Afsluiting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mn-lt"/>
              <a:ea typeface="+mj-ea"/>
              <a:cs typeface="Arial" panose="020B0604020202020204" pitchFamily="34" charset="0"/>
            </a:endParaRPr>
          </a:p>
        </p:txBody>
      </p:sp>
    </p:spTree>
    <p:extLst>
      <p:ext uri="{BB962C8B-B14F-4D97-AF65-F5344CB8AC3E}">
        <p14:creationId xmlns:p14="http://schemas.microsoft.com/office/powerpoint/2010/main" val="173917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3E215BC-8F27-2142-08EF-041FEC12C160}"/>
              </a:ext>
            </a:extLst>
          </p:cNvPr>
          <p:cNvSpPr>
            <a:spLocks noGrp="1"/>
          </p:cNvSpPr>
          <p:nvPr>
            <p:ph idx="1"/>
          </p:nvPr>
        </p:nvSpPr>
        <p:spPr/>
        <p:txBody>
          <a:bodyPr/>
          <a:lstStyle/>
          <a:p>
            <a:pPr marL="0" indent="0">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3300" dirty="0">
                <a:solidFill>
                  <a:srgbClr val="0070C0"/>
                </a:solidFill>
                <a:latin typeface="Calibri" panose="020F0502020204030204" pitchFamily="34" charset="0"/>
                <a:ea typeface="Calibri" panose="020F0502020204030204" pitchFamily="34" charset="0"/>
                <a:cs typeface="Times New Roman" panose="02020603050405020304" pitchFamily="18" charset="0"/>
              </a:rPr>
              <a:t>Bedankt voor uw komst en inbreng en wel thuis</a:t>
            </a:r>
            <a:endParaRPr lang="nl-NL" sz="3300" dirty="0">
              <a:solidFill>
                <a:srgbClr val="0070C0"/>
              </a:solidFill>
            </a:endParaRPr>
          </a:p>
        </p:txBody>
      </p:sp>
      <p:sp>
        <p:nvSpPr>
          <p:cNvPr id="4" name="Titel 5">
            <a:extLst>
              <a:ext uri="{FF2B5EF4-FFF2-40B4-BE49-F238E27FC236}">
                <a16:creationId xmlns:a16="http://schemas.microsoft.com/office/drawing/2014/main" id="{A719F112-E754-A865-DBE5-67FEE6229D19}"/>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a:defRPr/>
            </a:pPr>
            <a:endParaRPr kumimoji="0" lang="nl-NL" sz="4000" b="1" i="0" u="none" strike="noStrike" kern="1200" cap="none" spc="0" normalizeH="0" baseline="0" noProof="0" dirty="0">
              <a:ln>
                <a:noFill/>
              </a:ln>
              <a:solidFill>
                <a:srgbClr val="E85859"/>
              </a:solidFill>
              <a:effectLst/>
              <a:uLnTx/>
              <a:uFillTx/>
              <a:latin typeface="+mn-lt"/>
              <a:ea typeface="+mj-ea"/>
              <a:cs typeface="Arial" panose="020B0604020202020204" pitchFamily="34" charset="0"/>
            </a:endParaRPr>
          </a:p>
          <a:p>
            <a:pPr>
              <a:defRPr/>
            </a:pPr>
            <a:r>
              <a:rPr kumimoji="0" lang="nl-NL" sz="4000" b="1" i="0" u="none" strike="noStrike" kern="1200" cap="none" spc="0" normalizeH="0" baseline="0" noProof="0" dirty="0">
                <a:ln>
                  <a:noFill/>
                </a:ln>
                <a:solidFill>
                  <a:srgbClr val="E85859"/>
                </a:solidFill>
                <a:effectLst/>
                <a:uLnTx/>
                <a:uFillTx/>
                <a:latin typeface="+mn-lt"/>
                <a:ea typeface="+mj-ea"/>
                <a:cs typeface="Arial" panose="020B0604020202020204" pitchFamily="34" charset="0"/>
              </a:rPr>
              <a:t>Afsluiting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000" b="1" i="0" u="none" strike="noStrike" kern="1200" cap="none" spc="0" normalizeH="0" baseline="0" noProof="0" dirty="0">
              <a:ln>
                <a:noFill/>
              </a:ln>
              <a:solidFill>
                <a:srgbClr val="E85859"/>
              </a:solidFill>
              <a:effectLst/>
              <a:uLnTx/>
              <a:uFillTx/>
              <a:latin typeface="+mn-lt"/>
              <a:ea typeface="+mj-ea"/>
              <a:cs typeface="Arial" panose="020B0604020202020204" pitchFamily="34" charset="0"/>
            </a:endParaRPr>
          </a:p>
        </p:txBody>
      </p:sp>
    </p:spTree>
    <p:extLst>
      <p:ext uri="{BB962C8B-B14F-4D97-AF65-F5344CB8AC3E}">
        <p14:creationId xmlns:p14="http://schemas.microsoft.com/office/powerpoint/2010/main" val="44301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FFE0217-7942-C49D-C467-F1F705879B35}"/>
              </a:ext>
            </a:extLst>
          </p:cNvPr>
          <p:cNvSpPr>
            <a:spLocks noGrp="1"/>
          </p:cNvSpPr>
          <p:nvPr>
            <p:ph idx="1"/>
          </p:nvPr>
        </p:nvSpPr>
        <p:spPr/>
        <p:txBody>
          <a:bodyPr>
            <a:noAutofit/>
          </a:bodyPr>
          <a:lstStyle/>
          <a:p>
            <a:pPr marL="0" indent="0">
              <a:buNone/>
            </a:pPr>
            <a:r>
              <a:rPr lang="nl-NL" sz="3300" b="0" dirty="0">
                <a:solidFill>
                  <a:srgbClr val="07141E"/>
                </a:solidFill>
                <a:effectLst/>
              </a:rPr>
              <a:t>Gezang 837 </a:t>
            </a:r>
          </a:p>
          <a:p>
            <a:pPr marL="0" indent="0">
              <a:buNone/>
            </a:pPr>
            <a:r>
              <a:rPr lang="nl-NL" sz="3300" b="0" dirty="0">
                <a:solidFill>
                  <a:srgbClr val="07141E"/>
                </a:solidFill>
                <a:effectLst/>
              </a:rPr>
              <a:t>Vers 2</a:t>
            </a:r>
          </a:p>
          <a:p>
            <a:pPr marL="0" indent="0">
              <a:buNone/>
            </a:pPr>
            <a:r>
              <a:rPr lang="nl-NL" sz="3300" b="0" dirty="0">
                <a:solidFill>
                  <a:srgbClr val="07141E"/>
                </a:solidFill>
                <a:effectLst/>
              </a:rPr>
              <a:t>Volgen wij, Heiland, niet uw spoor:</a:t>
            </a:r>
            <a:br>
              <a:rPr lang="nl-NL" sz="3300" dirty="0"/>
            </a:br>
            <a:r>
              <a:rPr lang="nl-NL" sz="3300" b="0" dirty="0">
                <a:solidFill>
                  <a:srgbClr val="07141E"/>
                </a:solidFill>
                <a:effectLst/>
              </a:rPr>
              <a:t>laten wij anderen bloeden,</a:t>
            </a:r>
            <a:br>
              <a:rPr lang="nl-NL" sz="3300" dirty="0"/>
            </a:br>
            <a:r>
              <a:rPr lang="nl-NL" sz="3300" b="0" dirty="0">
                <a:solidFill>
                  <a:srgbClr val="07141E"/>
                </a:solidFill>
                <a:effectLst/>
              </a:rPr>
              <a:t>geven wij pijn en angsten door -</a:t>
            </a:r>
            <a:br>
              <a:rPr lang="nl-NL" sz="3300" dirty="0"/>
            </a:br>
            <a:r>
              <a:rPr lang="nl-NL" sz="3300" b="0" dirty="0">
                <a:solidFill>
                  <a:srgbClr val="07141E"/>
                </a:solidFill>
                <a:effectLst/>
              </a:rPr>
              <a:t>neem ons dan onder uw hoede.</a:t>
            </a:r>
            <a:br>
              <a:rPr lang="nl-NL" sz="3300" dirty="0"/>
            </a:br>
            <a:r>
              <a:rPr lang="nl-NL" sz="3300" b="0" dirty="0">
                <a:solidFill>
                  <a:srgbClr val="07141E"/>
                </a:solidFill>
                <a:effectLst/>
              </a:rPr>
              <a:t>Spreek uw genezend woord vol macht,</a:t>
            </a:r>
            <a:br>
              <a:rPr lang="nl-NL" sz="3300" dirty="0"/>
            </a:br>
            <a:r>
              <a:rPr lang="nl-NL" sz="3300" b="0" dirty="0">
                <a:solidFill>
                  <a:srgbClr val="07141E"/>
                </a:solidFill>
                <a:effectLst/>
              </a:rPr>
              <a:t>dan krijgt ons leven nieuwe kracht.</a:t>
            </a:r>
            <a:br>
              <a:rPr lang="nl-NL" sz="3300" dirty="0"/>
            </a:br>
            <a:r>
              <a:rPr lang="nl-NL" sz="3300" b="0" dirty="0">
                <a:solidFill>
                  <a:srgbClr val="07141E"/>
                </a:solidFill>
                <a:effectLst/>
              </a:rPr>
              <a:t>Spreek, dan keert alles ten goede.</a:t>
            </a:r>
            <a:endParaRPr lang="nl-NL" sz="3300" dirty="0"/>
          </a:p>
        </p:txBody>
      </p:sp>
      <p:sp>
        <p:nvSpPr>
          <p:cNvPr id="4" name="Titel 5">
            <a:extLst>
              <a:ext uri="{FF2B5EF4-FFF2-40B4-BE49-F238E27FC236}">
                <a16:creationId xmlns:a16="http://schemas.microsoft.com/office/drawing/2014/main" id="{D1088859-EA8E-92B1-BB78-BCC7520E5FFE}"/>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Opening en welkom</a:t>
            </a:r>
          </a:p>
        </p:txBody>
      </p:sp>
    </p:spTree>
    <p:extLst>
      <p:ext uri="{BB962C8B-B14F-4D97-AF65-F5344CB8AC3E}">
        <p14:creationId xmlns:p14="http://schemas.microsoft.com/office/powerpoint/2010/main" val="65535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A8D5F5F-EBDA-740F-176D-9065683EEC3B}"/>
              </a:ext>
            </a:extLst>
          </p:cNvPr>
          <p:cNvSpPr>
            <a:spLocks noGrp="1"/>
          </p:cNvSpPr>
          <p:nvPr>
            <p:ph idx="1"/>
          </p:nvPr>
        </p:nvSpPr>
        <p:spPr/>
        <p:txBody>
          <a:bodyPr>
            <a:noAutofit/>
          </a:bodyPr>
          <a:lstStyle/>
          <a:p>
            <a:pPr marL="0" indent="0">
              <a:buNone/>
            </a:pPr>
            <a:r>
              <a:rPr lang="nl-NL" sz="3300" b="0" dirty="0">
                <a:solidFill>
                  <a:srgbClr val="07141E"/>
                </a:solidFill>
                <a:effectLst/>
              </a:rPr>
              <a:t>Gezang 837 </a:t>
            </a:r>
          </a:p>
          <a:p>
            <a:pPr marL="0" indent="0">
              <a:buNone/>
            </a:pPr>
            <a:r>
              <a:rPr lang="nl-NL" sz="3300" b="0" dirty="0">
                <a:solidFill>
                  <a:srgbClr val="07141E"/>
                </a:solidFill>
                <a:effectLst/>
              </a:rPr>
              <a:t>Vers 4</a:t>
            </a:r>
          </a:p>
          <a:p>
            <a:pPr marL="0" indent="0">
              <a:buNone/>
            </a:pPr>
            <a:r>
              <a:rPr lang="nl-NL" sz="3300" b="0" dirty="0">
                <a:solidFill>
                  <a:srgbClr val="07141E"/>
                </a:solidFill>
                <a:effectLst/>
              </a:rPr>
              <a:t>Koning, uw rijk is zo nabij -</a:t>
            </a:r>
            <a:br>
              <a:rPr lang="nl-NL" sz="3300" dirty="0"/>
            </a:br>
            <a:r>
              <a:rPr lang="nl-NL" sz="3300" b="0" dirty="0">
                <a:solidFill>
                  <a:srgbClr val="07141E"/>
                </a:solidFill>
                <a:effectLst/>
              </a:rPr>
              <a:t>open mijn ogen en oren!</a:t>
            </a:r>
            <a:br>
              <a:rPr lang="nl-NL" sz="3300" dirty="0"/>
            </a:br>
            <a:r>
              <a:rPr lang="nl-NL" sz="3300" b="0" dirty="0">
                <a:solidFill>
                  <a:srgbClr val="07141E"/>
                </a:solidFill>
                <a:effectLst/>
              </a:rPr>
              <a:t>Onrustig is mijn hart in mij,</a:t>
            </a:r>
            <a:br>
              <a:rPr lang="nl-NL" sz="3300" dirty="0"/>
            </a:br>
            <a:r>
              <a:rPr lang="nl-NL" sz="3300" b="0" dirty="0">
                <a:solidFill>
                  <a:srgbClr val="07141E"/>
                </a:solidFill>
                <a:effectLst/>
              </a:rPr>
              <a:t>totdat het nieuw wordt geboren.</a:t>
            </a:r>
            <a:br>
              <a:rPr lang="nl-NL" sz="3300" dirty="0"/>
            </a:br>
            <a:r>
              <a:rPr lang="nl-NL" sz="3300" b="0" dirty="0">
                <a:solidFill>
                  <a:srgbClr val="07141E"/>
                </a:solidFill>
                <a:effectLst/>
              </a:rPr>
              <a:t>Daarom zoekt U elk mensenkind.</a:t>
            </a:r>
            <a:br>
              <a:rPr lang="nl-NL" sz="3300" dirty="0"/>
            </a:br>
            <a:r>
              <a:rPr lang="nl-NL" sz="3300" b="0" dirty="0">
                <a:solidFill>
                  <a:srgbClr val="07141E"/>
                </a:solidFill>
                <a:effectLst/>
              </a:rPr>
              <a:t>Zoek, herder, mij, opdat ik vind</a:t>
            </a:r>
            <a:br>
              <a:rPr lang="nl-NL" sz="3300" dirty="0"/>
            </a:br>
            <a:r>
              <a:rPr lang="nl-NL" sz="3300" b="0" dirty="0">
                <a:solidFill>
                  <a:srgbClr val="07141E"/>
                </a:solidFill>
                <a:effectLst/>
              </a:rPr>
              <a:t>en steeds meer bij U zal horen</a:t>
            </a:r>
            <a:endParaRPr lang="nl-NL" sz="3300" dirty="0"/>
          </a:p>
        </p:txBody>
      </p:sp>
      <p:sp>
        <p:nvSpPr>
          <p:cNvPr id="4" name="Titel 5">
            <a:extLst>
              <a:ext uri="{FF2B5EF4-FFF2-40B4-BE49-F238E27FC236}">
                <a16:creationId xmlns:a16="http://schemas.microsoft.com/office/drawing/2014/main" id="{2BB2B98B-D971-9DFB-A3AB-1EA937DEC5FF}"/>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Opening en welkom</a:t>
            </a:r>
          </a:p>
        </p:txBody>
      </p:sp>
    </p:spTree>
    <p:extLst>
      <p:ext uri="{BB962C8B-B14F-4D97-AF65-F5344CB8AC3E}">
        <p14:creationId xmlns:p14="http://schemas.microsoft.com/office/powerpoint/2010/main" val="299969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784B1F7-40DE-4986-AFF3-86FD6CA1CAFB}"/>
              </a:ext>
            </a:extLst>
          </p:cNvPr>
          <p:cNvSpPr>
            <a:spLocks noGrp="1"/>
          </p:cNvSpPr>
          <p:nvPr>
            <p:ph idx="1"/>
          </p:nvPr>
        </p:nvSpPr>
        <p:spPr>
          <a:xfrm>
            <a:off x="838200" y="568960"/>
            <a:ext cx="10515600" cy="6289040"/>
          </a:xfrm>
        </p:spPr>
        <p:txBody>
          <a:bodyPr/>
          <a:lstStyle/>
          <a:p>
            <a:pPr marL="0" indent="0">
              <a:buNone/>
            </a:pP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9E0C3497-F830-85C3-4D0F-62EFBFE7A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985B054F-F856-3034-28D6-BD70DC697728}"/>
              </a:ext>
            </a:extLst>
          </p:cNvPr>
          <p:cNvSpPr txBox="1">
            <a:spLocks/>
          </p:cNvSpPr>
          <p:nvPr/>
        </p:nvSpPr>
        <p:spPr>
          <a:xfrm>
            <a:off x="838199" y="358140"/>
            <a:ext cx="8202854" cy="90011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Gemeenteavond 11 december 2023</a:t>
            </a:r>
          </a:p>
        </p:txBody>
      </p:sp>
      <p:sp>
        <p:nvSpPr>
          <p:cNvPr id="9" name="Tijdelijke aanduiding voor tekst 6">
            <a:extLst>
              <a:ext uri="{FF2B5EF4-FFF2-40B4-BE49-F238E27FC236}">
                <a16:creationId xmlns:a16="http://schemas.microsoft.com/office/drawing/2014/main" id="{94A01EA5-4C61-0BD0-8DAD-C7F1B348D501}"/>
              </a:ext>
            </a:extLst>
          </p:cNvPr>
          <p:cNvSpPr txBox="1">
            <a:spLocks/>
          </p:cNvSpPr>
          <p:nvPr/>
        </p:nvSpPr>
        <p:spPr>
          <a:xfrm>
            <a:off x="838199" y="1100831"/>
            <a:ext cx="10515599" cy="5757169"/>
          </a:xfrm>
          <a:prstGeom prst="rect">
            <a:avLst/>
          </a:prstGeom>
        </p:spPr>
        <p:txBody>
          <a:bodyPr vert="horz" lIns="91440" tIns="45720" rIns="91440" bIns="45720" rtlCol="0">
            <a:normAutofit fontScale="92500"/>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nl-NL" sz="2800" b="0" dirty="0">
              <a:latin typeface="Abadi" panose="020F0502020204030204" pitchFamily="34" charset="0"/>
            </a:endParaRPr>
          </a:p>
          <a:p>
            <a:pPr marL="0" lvl="0" indent="0">
              <a:lnSpc>
                <a:spcPct val="107000"/>
              </a:lnSpc>
              <a:buNone/>
            </a:pPr>
            <a:r>
              <a:rPr lang="nl-NL" sz="3600" dirty="0">
                <a:latin typeface="Calibri" panose="020F0502020204030204" pitchFamily="34" charset="0"/>
                <a:ea typeface="Calibri" panose="020F0502020204030204" pitchFamily="34" charset="0"/>
                <a:cs typeface="Times New Roman" panose="02020603050405020304" pitchFamily="18" charset="0"/>
              </a:rPr>
              <a:t>Korte terugblik</a:t>
            </a: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3600" dirty="0"/>
              <a:t>Besluit van de Algemene Kerkenraad op 14 december 2023:</a:t>
            </a:r>
          </a:p>
          <a:p>
            <a:pPr marL="0" indent="0">
              <a:buNone/>
            </a:pPr>
            <a:r>
              <a:rPr lang="nl-NL" sz="3600" i="1" dirty="0"/>
              <a:t>‘Neem een nieuw voorgenomen besluit dat uitgaat van de keuze voor de Immanuelkerk en ga met spoed onderzoeken of deze keuze binnen de door de AK aangegeven kaders en uitgangspunten gerealiseerd kan worden. Een definitief besluit over dit voorgenomen besluit moet op 25 april 2024 genomen kunnen worden’. </a:t>
            </a: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21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AE830-33B3-1EA0-DBFE-5784B66AF53B}"/>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6DE2C37-439E-2E83-7F41-B9B7006682BF}"/>
              </a:ext>
            </a:extLst>
          </p:cNvPr>
          <p:cNvSpPr>
            <a:spLocks noGrp="1"/>
          </p:cNvSpPr>
          <p:nvPr>
            <p:ph idx="1"/>
          </p:nvPr>
        </p:nvSpPr>
        <p:spPr>
          <a:xfrm>
            <a:off x="838200" y="568960"/>
            <a:ext cx="10515600" cy="6289040"/>
          </a:xfrm>
        </p:spPr>
        <p:txBody>
          <a:bodyPr/>
          <a:lstStyle/>
          <a:p>
            <a:pPr marL="0" indent="0">
              <a:buNone/>
            </a:pP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F5CB4828-9043-C0F9-C33E-433FB9F98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78A2BEDA-9A3B-2F92-BEF9-AC1E726B15BA}"/>
              </a:ext>
            </a:extLst>
          </p:cNvPr>
          <p:cNvSpPr txBox="1">
            <a:spLocks/>
          </p:cNvSpPr>
          <p:nvPr/>
        </p:nvSpPr>
        <p:spPr>
          <a:xfrm>
            <a:off x="838199" y="358140"/>
            <a:ext cx="8202854" cy="90011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Gemeenteavond 11 december 2023</a:t>
            </a:r>
          </a:p>
        </p:txBody>
      </p:sp>
      <p:sp>
        <p:nvSpPr>
          <p:cNvPr id="9" name="Tijdelijke aanduiding voor tekst 6">
            <a:extLst>
              <a:ext uri="{FF2B5EF4-FFF2-40B4-BE49-F238E27FC236}">
                <a16:creationId xmlns:a16="http://schemas.microsoft.com/office/drawing/2014/main" id="{CBFE849B-96A4-6D44-212B-AF93E5B5C0F7}"/>
              </a:ext>
            </a:extLst>
          </p:cNvPr>
          <p:cNvSpPr txBox="1">
            <a:spLocks/>
          </p:cNvSpPr>
          <p:nvPr/>
        </p:nvSpPr>
        <p:spPr>
          <a:xfrm>
            <a:off x="838199" y="1100831"/>
            <a:ext cx="10515599" cy="5757169"/>
          </a:xfrm>
          <a:prstGeom prst="rect">
            <a:avLst/>
          </a:prstGeom>
        </p:spPr>
        <p:txBody>
          <a:bodyPr vert="horz" lIns="91440" tIns="45720" rIns="91440" bIns="45720" rtlCol="0">
            <a:normAutofit fontScale="85000" lnSpcReduction="20000"/>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nl-NL" sz="2800" b="0" dirty="0">
              <a:latin typeface="Abadi" panose="020F0502020204030204" pitchFamily="34" charset="0"/>
            </a:endParaRPr>
          </a:p>
          <a:p>
            <a:pPr marL="0" lvl="0" indent="0">
              <a:lnSpc>
                <a:spcPct val="107000"/>
              </a:lnSpc>
              <a:buNone/>
            </a:pPr>
            <a:r>
              <a:rPr lang="nl-NL" sz="3600" dirty="0">
                <a:latin typeface="Calibri" panose="020F0502020204030204" pitchFamily="34" charset="0"/>
                <a:ea typeface="Calibri" panose="020F0502020204030204" pitchFamily="34" charset="0"/>
                <a:cs typeface="Times New Roman" panose="02020603050405020304" pitchFamily="18" charset="0"/>
              </a:rPr>
              <a:t>Tijdens de gemeenteavond zijn de redenen toegelicht die er toe noodzaakten om de keuze voor de gezamenlijke vierplek te verleggen van de Groote Kerk naar de Immanuëlkerk.</a:t>
            </a:r>
          </a:p>
          <a:p>
            <a:pPr marL="0" lvl="0" indent="0">
              <a:lnSpc>
                <a:spcPct val="107000"/>
              </a:lnSpc>
              <a:buNone/>
            </a:pPr>
            <a:endParaRPr lang="nl-NL" sz="3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nl-NL" sz="3600" dirty="0">
                <a:latin typeface="Calibri" panose="020F0502020204030204" pitchFamily="34" charset="0"/>
                <a:ea typeface="Calibri" panose="020F0502020204030204" pitchFamily="34" charset="0"/>
                <a:cs typeface="Times New Roman" panose="02020603050405020304" pitchFamily="18" charset="0"/>
              </a:rPr>
              <a:t>Met name door de insprekers en de reacties daarop is ingegaan op de voorwaarde die gesteld is dat De Schans om niet in eigendom zou moeten komen bij de PGM.</a:t>
            </a:r>
          </a:p>
          <a:p>
            <a:pPr marL="0" lvl="0" indent="0">
              <a:lnSpc>
                <a:spcPct val="107000"/>
              </a:lnSpc>
              <a:buNone/>
            </a:pPr>
            <a:endParaRPr lang="nl-NL" sz="3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nl-NL" sz="3600" dirty="0">
                <a:latin typeface="Calibri" panose="020F0502020204030204" pitchFamily="34" charset="0"/>
                <a:ea typeface="Calibri" panose="020F0502020204030204" pitchFamily="34" charset="0"/>
                <a:cs typeface="Times New Roman" panose="02020603050405020304" pitchFamily="18" charset="0"/>
              </a:rPr>
              <a:t>Er waren echter </a:t>
            </a:r>
            <a:r>
              <a:rPr lang="nl-NL" sz="4200" dirty="0">
                <a:latin typeface="Calibri" panose="020F0502020204030204" pitchFamily="34" charset="0"/>
                <a:ea typeface="Calibri" panose="020F0502020204030204" pitchFamily="34" charset="0"/>
                <a:cs typeface="Times New Roman" panose="02020603050405020304" pitchFamily="18" charset="0"/>
              </a:rPr>
              <a:t>2</a:t>
            </a:r>
            <a:r>
              <a:rPr lang="nl-NL" sz="3600" dirty="0">
                <a:latin typeface="Calibri" panose="020F0502020204030204" pitchFamily="34" charset="0"/>
                <a:ea typeface="Calibri" panose="020F0502020204030204" pitchFamily="34" charset="0"/>
                <a:cs typeface="Times New Roman" panose="02020603050405020304" pitchFamily="18" charset="0"/>
              </a:rPr>
              <a:t> belangrijke redenen voor die koerswijziging en het is goed om deze andere reden nog eens helder voor het voetlicht te brengen. </a:t>
            </a: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75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5F0C3-A2EE-C3E7-B76F-7659960EF42B}"/>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5B776A8-606B-0522-333F-39B989AB384E}"/>
              </a:ext>
            </a:extLst>
          </p:cNvPr>
          <p:cNvSpPr>
            <a:spLocks noGrp="1"/>
          </p:cNvSpPr>
          <p:nvPr>
            <p:ph idx="1"/>
          </p:nvPr>
        </p:nvSpPr>
        <p:spPr>
          <a:xfrm>
            <a:off x="838198" y="1311651"/>
            <a:ext cx="10515600" cy="6289040"/>
          </a:xfrm>
        </p:spPr>
        <p:txBody>
          <a:bodyPr>
            <a:normAutofit/>
          </a:bodyPr>
          <a:lstStyle/>
          <a:p>
            <a:pPr marL="0" indent="0">
              <a:buNone/>
            </a:pPr>
            <a:r>
              <a:rPr lang="nl-NL" sz="3200" dirty="0">
                <a:solidFill>
                  <a:schemeClr val="accent1">
                    <a:lumMod val="50000"/>
                  </a:schemeClr>
                </a:solidFill>
              </a:rPr>
              <a:t>Er is geen overeenstemming bereikt over de eigendomsoverdracht van De Schans om niet of tegen een symbolische prijs.</a:t>
            </a:r>
            <a:br>
              <a:rPr lang="nl-NL" sz="3200" dirty="0">
                <a:solidFill>
                  <a:schemeClr val="accent1">
                    <a:lumMod val="50000"/>
                  </a:schemeClr>
                </a:solidFill>
              </a:rPr>
            </a:br>
            <a:endParaRPr lang="nl-NL" sz="3200" dirty="0">
              <a:solidFill>
                <a:schemeClr val="accent1">
                  <a:lumMod val="50000"/>
                </a:schemeClr>
              </a:solidFill>
            </a:endParaRPr>
          </a:p>
          <a:p>
            <a:pPr marL="0" indent="0">
              <a:buNone/>
            </a:pPr>
            <a:r>
              <a:rPr lang="nl-NL" sz="3200" dirty="0">
                <a:solidFill>
                  <a:schemeClr val="accent1">
                    <a:lumMod val="50000"/>
                  </a:schemeClr>
                </a:solidFill>
              </a:rPr>
              <a:t>Het bestuur van De Schans heeft wel ingestemd met gebruik om niet. </a:t>
            </a:r>
          </a:p>
          <a:p>
            <a:pPr marL="0" indent="0">
              <a:buNone/>
            </a:pPr>
            <a:endParaRPr lang="nl-NL" sz="3200" dirty="0">
              <a:solidFill>
                <a:schemeClr val="accent1">
                  <a:lumMod val="50000"/>
                </a:schemeClr>
              </a:solidFill>
            </a:endParaRPr>
          </a:p>
          <a:p>
            <a:pPr marL="0" indent="0">
              <a:buNone/>
            </a:pPr>
            <a:r>
              <a:rPr lang="nl-NL" sz="3200" dirty="0">
                <a:solidFill>
                  <a:schemeClr val="accent1">
                    <a:lumMod val="50000"/>
                  </a:schemeClr>
                </a:solidFill>
              </a:rPr>
              <a:t>De eigendomsoverdracht is als voorwaarde gesteld om de PGM in staat te stellen om grote investeringen te doen in de aanpassingen en verduurzaming van het gebouw en er voor te zorgen dat de daardoor te verwachten waardestijging van het pand ten goede komt van de PGM.</a:t>
            </a:r>
          </a:p>
          <a:p>
            <a:pPr marL="0" indent="0">
              <a:buNone/>
            </a:pPr>
            <a:endParaRPr lang="nl-NL" dirty="0"/>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8D228824-D41C-CA81-FCFF-C253DCC67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257A0721-3587-86E1-3CEB-6590ADAF2375}"/>
              </a:ext>
            </a:extLst>
          </p:cNvPr>
          <p:cNvSpPr txBox="1">
            <a:spLocks/>
          </p:cNvSpPr>
          <p:nvPr/>
        </p:nvSpPr>
        <p:spPr>
          <a:xfrm>
            <a:off x="838199" y="358140"/>
            <a:ext cx="8202854" cy="90011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Reden 1 verleggen keuze naar Immanuëlkerk</a:t>
            </a:r>
          </a:p>
        </p:txBody>
      </p:sp>
      <p:sp>
        <p:nvSpPr>
          <p:cNvPr id="9" name="Tijdelijke aanduiding voor tekst 6">
            <a:extLst>
              <a:ext uri="{FF2B5EF4-FFF2-40B4-BE49-F238E27FC236}">
                <a16:creationId xmlns:a16="http://schemas.microsoft.com/office/drawing/2014/main" id="{68D74019-4641-27C7-A436-C73D68604777}"/>
              </a:ext>
            </a:extLst>
          </p:cNvPr>
          <p:cNvSpPr txBox="1">
            <a:spLocks/>
          </p:cNvSpPr>
          <p:nvPr/>
        </p:nvSpPr>
        <p:spPr>
          <a:xfrm>
            <a:off x="838199" y="1100831"/>
            <a:ext cx="10515599" cy="5757169"/>
          </a:xfrm>
          <a:prstGeom prst="rect">
            <a:avLst/>
          </a:prstGeom>
        </p:spPr>
        <p:txBody>
          <a:bodyPr vert="horz" lIns="91440" tIns="45720" rIns="91440" bIns="45720" rtlCol="0">
            <a:normAutofit/>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nl-NL" sz="2800" b="0" dirty="0">
              <a:latin typeface="Abadi" panose="020F0502020204030204" pitchFamily="34" charset="0"/>
            </a:endParaRPr>
          </a:p>
          <a:p>
            <a:pPr marL="0" lvl="0" indent="0">
              <a:lnSpc>
                <a:spcPct val="107000"/>
              </a:lnSpc>
              <a:buNone/>
            </a:pPr>
            <a:r>
              <a:rPr lang="nl-NL" sz="28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6850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0A78C-8E5B-5335-A674-5C07C3708041}"/>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6E263F5-164B-1281-7918-D728EEC0F933}"/>
              </a:ext>
            </a:extLst>
          </p:cNvPr>
          <p:cNvSpPr>
            <a:spLocks noGrp="1"/>
          </p:cNvSpPr>
          <p:nvPr>
            <p:ph idx="1"/>
          </p:nvPr>
        </p:nvSpPr>
        <p:spPr>
          <a:xfrm>
            <a:off x="838198" y="1311651"/>
            <a:ext cx="10515600" cy="6289040"/>
          </a:xfrm>
        </p:spPr>
        <p:txBody>
          <a:bodyPr/>
          <a:lstStyle/>
          <a:p>
            <a:pPr marL="0" indent="0">
              <a:buNone/>
            </a:pP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57060D3C-DA68-7065-194F-61461370E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965" y="65166"/>
            <a:ext cx="2560300" cy="1386130"/>
          </a:xfrm>
          <a:prstGeom prst="rect">
            <a:avLst/>
          </a:prstGeom>
        </p:spPr>
      </p:pic>
      <p:sp>
        <p:nvSpPr>
          <p:cNvPr id="8" name="Titel 5">
            <a:extLst>
              <a:ext uri="{FF2B5EF4-FFF2-40B4-BE49-F238E27FC236}">
                <a16:creationId xmlns:a16="http://schemas.microsoft.com/office/drawing/2014/main" id="{E8CAAD64-5375-3ED3-B0AC-2A419028210C}"/>
              </a:ext>
            </a:extLst>
          </p:cNvPr>
          <p:cNvSpPr txBox="1">
            <a:spLocks/>
          </p:cNvSpPr>
          <p:nvPr/>
        </p:nvSpPr>
        <p:spPr>
          <a:xfrm>
            <a:off x="838199" y="358140"/>
            <a:ext cx="8202854" cy="90011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2800" b="1" kern="1200">
                <a:solidFill>
                  <a:srgbClr val="E8585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E85859"/>
                </a:solidFill>
                <a:effectLst/>
                <a:uLnTx/>
                <a:uFillTx/>
                <a:latin typeface="Arial" panose="020B0604020202020204" pitchFamily="34" charset="0"/>
                <a:ea typeface="+mj-ea"/>
                <a:cs typeface="Arial" panose="020B0604020202020204" pitchFamily="34" charset="0"/>
              </a:rPr>
              <a:t>Reden 2 verleggen keuze naar Immanuëlkerk</a:t>
            </a:r>
          </a:p>
        </p:txBody>
      </p:sp>
      <p:sp>
        <p:nvSpPr>
          <p:cNvPr id="9" name="Tijdelijke aanduiding voor tekst 6">
            <a:extLst>
              <a:ext uri="{FF2B5EF4-FFF2-40B4-BE49-F238E27FC236}">
                <a16:creationId xmlns:a16="http://schemas.microsoft.com/office/drawing/2014/main" id="{816833F0-4168-BBCD-A349-6F1CE17850AF}"/>
              </a:ext>
            </a:extLst>
          </p:cNvPr>
          <p:cNvSpPr txBox="1">
            <a:spLocks/>
          </p:cNvSpPr>
          <p:nvPr/>
        </p:nvSpPr>
        <p:spPr>
          <a:xfrm>
            <a:off x="838199" y="1100831"/>
            <a:ext cx="10515599" cy="5757169"/>
          </a:xfrm>
          <a:prstGeom prst="rect">
            <a:avLst/>
          </a:prstGeom>
        </p:spPr>
        <p:txBody>
          <a:bodyPr vert="horz" lIns="91440" tIns="45720" rIns="91440" bIns="45720" rtlCol="0">
            <a:normAutofit/>
          </a:bodyPr>
          <a:lstStyle>
            <a:lvl1pPr marL="179388" indent="-179388" algn="l" defTabSz="914400" rtl="0" eaLnBrk="1" latinLnBrk="0" hangingPunct="1">
              <a:lnSpc>
                <a:spcPct val="90000"/>
              </a:lnSpc>
              <a:spcBef>
                <a:spcPts val="1000"/>
              </a:spcBef>
              <a:buClr>
                <a:srgbClr val="E85859"/>
              </a:buClr>
              <a:buFont typeface="Arial" panose="020B0604020202020204" pitchFamily="34" charset="0"/>
              <a:buChar char="•"/>
              <a:tabLst/>
              <a:defRPr lang="nl-NL" sz="2000" kern="1200" smtClean="0">
                <a:solidFill>
                  <a:srgbClr val="2A286B"/>
                </a:solidFill>
                <a:latin typeface="+mn-lt"/>
                <a:ea typeface="+mn-ea"/>
                <a:cs typeface="+mn-cs"/>
              </a:defRPr>
            </a:lvl1pPr>
            <a:lvl2pPr marL="404813" indent="-179388" algn="l" defTabSz="914400" rtl="0" eaLnBrk="1" latinLnBrk="0" hangingPunct="1">
              <a:lnSpc>
                <a:spcPct val="90000"/>
              </a:lnSpc>
              <a:spcBef>
                <a:spcPts val="500"/>
              </a:spcBef>
              <a:buClr>
                <a:srgbClr val="E85859"/>
              </a:buClr>
              <a:buFont typeface="Arial" panose="020B0604020202020204" pitchFamily="34" charset="0"/>
              <a:buChar char="•"/>
              <a:tabLst/>
              <a:defRPr sz="1800" kern="1200">
                <a:solidFill>
                  <a:srgbClr val="2A286B"/>
                </a:solidFill>
                <a:latin typeface="+mn-lt"/>
                <a:ea typeface="+mn-ea"/>
                <a:cs typeface="+mn-cs"/>
              </a:defRPr>
            </a:lvl2pPr>
            <a:lvl3pPr marL="538163"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3pPr>
            <a:lvl4pPr marL="711200" indent="-17303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4pPr>
            <a:lvl5pPr marL="890588" indent="-179388" algn="l" defTabSz="914400" rtl="0" eaLnBrk="1" latinLnBrk="0" hangingPunct="1">
              <a:lnSpc>
                <a:spcPct val="90000"/>
              </a:lnSpc>
              <a:spcBef>
                <a:spcPts val="500"/>
              </a:spcBef>
              <a:buClr>
                <a:srgbClr val="E85859"/>
              </a:buClr>
              <a:buFont typeface="Arial" panose="020B0604020202020204" pitchFamily="34" charset="0"/>
              <a:buChar char="•"/>
              <a:tabLst/>
              <a:defRPr sz="1600" kern="1200">
                <a:solidFill>
                  <a:srgbClr val="2A28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None/>
            </a:pPr>
            <a:endParaRPr lang="nl-NL" sz="3200" dirty="0"/>
          </a:p>
          <a:p>
            <a:pPr marL="0" indent="0">
              <a:lnSpc>
                <a:spcPct val="107000"/>
              </a:lnSpc>
              <a:buNone/>
            </a:pPr>
            <a:r>
              <a:rPr lang="nl-NL" sz="3200" dirty="0"/>
              <a:t>Er is gegronde twijfel of de verwachte opbrengst van </a:t>
            </a:r>
          </a:p>
          <a:p>
            <a:pPr marL="0" indent="0">
              <a:lnSpc>
                <a:spcPct val="107000"/>
              </a:lnSpc>
              <a:buNone/>
            </a:pPr>
            <a:r>
              <a:rPr lang="nl-NL" sz="3200" dirty="0"/>
              <a:t>€ 1.100.000,- bij verkoop van de Immanuëlkerk gerealiseerd kan worden. Deze opbrengst is nodig om de aanpassingen van de Groote Kerk en De Schans </a:t>
            </a:r>
            <a:r>
              <a:rPr lang="nl-NL" sz="3200" dirty="0">
                <a:solidFill>
                  <a:schemeClr val="accent1">
                    <a:lumMod val="50000"/>
                  </a:schemeClr>
                </a:solidFill>
              </a:rPr>
              <a:t>te kunnen betalen. </a:t>
            </a:r>
            <a:br>
              <a:rPr lang="nl-NL" sz="3200" dirty="0"/>
            </a:br>
            <a:endParaRPr lang="nl-NL" sz="3200" dirty="0"/>
          </a:p>
          <a:p>
            <a:pPr marL="0" lvl="0" indent="0">
              <a:lnSpc>
                <a:spcPct val="107000"/>
              </a:lnSpc>
              <a:buNone/>
            </a:pP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endParaRPr lang="nl-NL"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531792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2185</TotalTime>
  <Words>1819</Words>
  <Application>Microsoft Office PowerPoint</Application>
  <PresentationFormat>Breedbeeld</PresentationFormat>
  <Paragraphs>235</Paragraphs>
  <Slides>36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36</vt:i4>
      </vt:variant>
    </vt:vector>
  </HeadingPairs>
  <TitlesOfParts>
    <vt:vector size="42" baseType="lpstr">
      <vt:lpstr>Abadi</vt:lpstr>
      <vt:lpstr>Arial</vt:lpstr>
      <vt:lpstr>Calibri</vt:lpstr>
      <vt:lpstr>Calibri Light</vt:lpstr>
      <vt:lpstr>Helvetica Neue</vt:lpstr>
      <vt:lpstr>Kantoorthema</vt:lpstr>
      <vt:lpstr>PowerPoint-presentatie</vt:lpstr>
      <vt:lpstr>PowerPoint-presentatie</vt:lpstr>
      <vt:lpstr>Opening en welkom</vt:lpstr>
      <vt:lpstr>Opening en welkom</vt:lpstr>
      <vt:lpstr>Opening en welkom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Kerk van de Toekomst</vt:lpstr>
      <vt:lpstr>Commissie Kerk van de Toekomst</vt:lpstr>
      <vt:lpstr>Thema 1: LOCATIE</vt:lpstr>
      <vt:lpstr>Thema 2: SAMENWERKING WIJKGEMEENTES</vt:lpstr>
      <vt:lpstr>Thema 3: PLEK VOOR ONDERNEMERSCHAP </vt:lpstr>
      <vt:lpstr>Thema 4: DIACONIE</vt:lpstr>
      <vt:lpstr>Thema 5: CULTUREEL</vt:lpstr>
      <vt:lpstr>Thema’s 6: COMMUNICATIE</vt:lpstr>
      <vt:lpstr>Thema 7: DUURZAAMHEID</vt:lpstr>
      <vt:lpstr>Thema 8: VERNIEUWING</vt:lpstr>
      <vt:lpstr>Thema 9: (ADEM)RUIMTE</vt:lpstr>
      <vt:lpstr>Al met al…</vt:lpstr>
      <vt:lpstr>PowerPoint-presentatie</vt:lpstr>
      <vt:lpstr> Afsluiting  </vt:lpstr>
      <vt:lpstr> Afsluiting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College van kerkrentmeesters op Gemeenteavond PGM    28 september 2021</dc:title>
  <dc:creator>Windows-gebruiker</dc:creator>
  <cp:lastModifiedBy>Piet Bouterse</cp:lastModifiedBy>
  <cp:revision>91</cp:revision>
  <cp:lastPrinted>2023-12-10T15:30:09Z</cp:lastPrinted>
  <dcterms:created xsi:type="dcterms:W3CDTF">2021-09-23T11:39:05Z</dcterms:created>
  <dcterms:modified xsi:type="dcterms:W3CDTF">2024-02-26T12:56:55Z</dcterms:modified>
</cp:coreProperties>
</file>